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0" r:id="rId3"/>
    <p:sldId id="347" r:id="rId4"/>
    <p:sldId id="360" r:id="rId5"/>
    <p:sldId id="344" r:id="rId6"/>
    <p:sldId id="361" r:id="rId7"/>
    <p:sldId id="362" r:id="rId8"/>
    <p:sldId id="363" r:id="rId9"/>
    <p:sldId id="367" r:id="rId10"/>
    <p:sldId id="364" r:id="rId11"/>
    <p:sldId id="346" r:id="rId12"/>
    <p:sldId id="365" r:id="rId13"/>
    <p:sldId id="366" r:id="rId14"/>
    <p:sldId id="368" r:id="rId15"/>
    <p:sldId id="369" r:id="rId16"/>
    <p:sldId id="370" r:id="rId17"/>
    <p:sldId id="371" r:id="rId18"/>
    <p:sldId id="372" r:id="rId19"/>
    <p:sldId id="348" r:id="rId20"/>
    <p:sldId id="349" r:id="rId21"/>
    <p:sldId id="350" r:id="rId22"/>
    <p:sldId id="351" r:id="rId23"/>
    <p:sldId id="352" r:id="rId24"/>
    <p:sldId id="345" r:id="rId25"/>
    <p:sldId id="353" r:id="rId26"/>
    <p:sldId id="354" r:id="rId27"/>
    <p:sldId id="355" r:id="rId28"/>
    <p:sldId id="357" r:id="rId29"/>
    <p:sldId id="358" r:id="rId30"/>
    <p:sldId id="40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02DB2-8841-4012-80ED-603ED451CDB1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A898D1-C961-4C2E-8AF6-2D75500AF7DE}">
      <dgm:prSet phldrT="[Текст]"/>
      <dgm:spPr/>
      <dgm:t>
        <a:bodyPr/>
        <a:lstStyle/>
        <a:p>
          <a:r>
            <a:rPr lang="ru-RU" dirty="0" smtClean="0"/>
            <a:t>Медицинские организации</a:t>
          </a:r>
          <a:endParaRPr lang="ru-RU" dirty="0"/>
        </a:p>
      </dgm:t>
    </dgm:pt>
    <dgm:pt modelId="{178817B6-CE58-44C2-9DFF-2885B150BAF3}" type="parTrans" cxnId="{E834DFCF-A3D7-4B56-95AC-BA605B54CDE7}">
      <dgm:prSet/>
      <dgm:spPr/>
      <dgm:t>
        <a:bodyPr/>
        <a:lstStyle/>
        <a:p>
          <a:endParaRPr lang="ru-RU"/>
        </a:p>
      </dgm:t>
    </dgm:pt>
    <dgm:pt modelId="{26A5E37E-FDA0-48E9-9D4E-7FDA2766AAD3}" type="sibTrans" cxnId="{E834DFCF-A3D7-4B56-95AC-BA605B54CDE7}">
      <dgm:prSet/>
      <dgm:spPr/>
      <dgm:t>
        <a:bodyPr/>
        <a:lstStyle/>
        <a:p>
          <a:endParaRPr lang="ru-RU"/>
        </a:p>
      </dgm:t>
    </dgm:pt>
    <dgm:pt modelId="{8375237C-2198-4223-860E-C55DAEE4C186}">
      <dgm:prSet phldrT="[Текст]"/>
      <dgm:spPr/>
      <dgm:t>
        <a:bodyPr/>
        <a:lstStyle/>
        <a:p>
          <a:r>
            <a:rPr lang="ru-RU" dirty="0" smtClean="0"/>
            <a:t>Медосмотры </a:t>
          </a:r>
          <a:endParaRPr lang="ru-RU" dirty="0"/>
        </a:p>
      </dgm:t>
    </dgm:pt>
    <dgm:pt modelId="{BD61673B-5088-489B-BE62-FA22F83496C9}" type="parTrans" cxnId="{861ED4DB-A4AA-483F-929A-7D165E074C6F}">
      <dgm:prSet/>
      <dgm:spPr/>
      <dgm:t>
        <a:bodyPr/>
        <a:lstStyle/>
        <a:p>
          <a:endParaRPr lang="ru-RU"/>
        </a:p>
      </dgm:t>
    </dgm:pt>
    <dgm:pt modelId="{7CCCE19B-05FD-4BF2-BA9F-2BBD0A369C7E}" type="sibTrans" cxnId="{861ED4DB-A4AA-483F-929A-7D165E074C6F}">
      <dgm:prSet/>
      <dgm:spPr/>
      <dgm:t>
        <a:bodyPr/>
        <a:lstStyle/>
        <a:p>
          <a:endParaRPr lang="ru-RU"/>
        </a:p>
      </dgm:t>
    </dgm:pt>
    <dgm:pt modelId="{E4DD1E47-611B-4054-93C9-CDD1EEBB4DC9}">
      <dgm:prSet phldrT="[Текст]"/>
      <dgm:spPr/>
      <dgm:t>
        <a:bodyPr/>
        <a:lstStyle/>
        <a:p>
          <a:r>
            <a:rPr lang="ru-RU" dirty="0" smtClean="0"/>
            <a:t>Диспансеризация  и диспансерное наблюдение</a:t>
          </a:r>
          <a:endParaRPr lang="ru-RU" dirty="0"/>
        </a:p>
      </dgm:t>
    </dgm:pt>
    <dgm:pt modelId="{C7822DA6-DCAE-4B43-950E-24E54BCD3AB7}" type="parTrans" cxnId="{EFFCCD0E-398C-458B-AEFF-39556B7539AA}">
      <dgm:prSet/>
      <dgm:spPr/>
      <dgm:t>
        <a:bodyPr/>
        <a:lstStyle/>
        <a:p>
          <a:endParaRPr lang="ru-RU"/>
        </a:p>
      </dgm:t>
    </dgm:pt>
    <dgm:pt modelId="{EC5B6D50-237E-4786-8960-CDC47257C8AD}" type="sibTrans" cxnId="{EFFCCD0E-398C-458B-AEFF-39556B7539AA}">
      <dgm:prSet/>
      <dgm:spPr/>
      <dgm:t>
        <a:bodyPr/>
        <a:lstStyle/>
        <a:p>
          <a:endParaRPr lang="ru-RU"/>
        </a:p>
      </dgm:t>
    </dgm:pt>
    <dgm:pt modelId="{3592DC4C-4C07-4495-903E-6C08365F6779}">
      <dgm:prSet phldrT="[Текст]"/>
      <dgm:spPr/>
      <dgm:t>
        <a:bodyPr/>
        <a:lstStyle/>
        <a:p>
          <a:r>
            <a:rPr lang="ru-RU" dirty="0" smtClean="0"/>
            <a:t>МСЭ</a:t>
          </a:r>
          <a:endParaRPr lang="ru-RU" dirty="0"/>
        </a:p>
      </dgm:t>
    </dgm:pt>
    <dgm:pt modelId="{BF5994D7-CCD8-4E4A-8C6D-33ED3475E1EA}" type="parTrans" cxnId="{B2087651-19F1-41C6-AF67-249EF0489DE9}">
      <dgm:prSet/>
      <dgm:spPr/>
      <dgm:t>
        <a:bodyPr/>
        <a:lstStyle/>
        <a:p>
          <a:endParaRPr lang="ru-RU"/>
        </a:p>
      </dgm:t>
    </dgm:pt>
    <dgm:pt modelId="{2734B204-228E-47D2-9C7C-2D8678A1B522}" type="sibTrans" cxnId="{B2087651-19F1-41C6-AF67-249EF0489DE9}">
      <dgm:prSet/>
      <dgm:spPr/>
      <dgm:t>
        <a:bodyPr/>
        <a:lstStyle/>
        <a:p>
          <a:endParaRPr lang="ru-RU"/>
        </a:p>
      </dgm:t>
    </dgm:pt>
    <dgm:pt modelId="{C9FCBC99-5F5C-4C8A-9F33-F5CF9552148C}">
      <dgm:prSet phldrT="[Текст]"/>
      <dgm:spPr/>
      <dgm:t>
        <a:bodyPr/>
        <a:lstStyle/>
        <a:p>
          <a:r>
            <a:rPr lang="ru-RU" dirty="0" smtClean="0"/>
            <a:t>Результаты МСЭ (при наличии у гражданина инвалидности) </a:t>
          </a:r>
          <a:endParaRPr lang="ru-RU" dirty="0"/>
        </a:p>
      </dgm:t>
    </dgm:pt>
    <dgm:pt modelId="{CD675DA0-48C9-4FFC-B61B-CE2BBE2196B4}" type="parTrans" cxnId="{79735A32-FDB2-4F6A-9B56-78D7112BA53B}">
      <dgm:prSet/>
      <dgm:spPr/>
      <dgm:t>
        <a:bodyPr/>
        <a:lstStyle/>
        <a:p>
          <a:endParaRPr lang="ru-RU"/>
        </a:p>
      </dgm:t>
    </dgm:pt>
    <dgm:pt modelId="{7092E937-4712-4E83-A92F-467BDFC1FD2B}" type="sibTrans" cxnId="{79735A32-FDB2-4F6A-9B56-78D7112BA53B}">
      <dgm:prSet/>
      <dgm:spPr/>
      <dgm:t>
        <a:bodyPr/>
        <a:lstStyle/>
        <a:p>
          <a:endParaRPr lang="ru-RU"/>
        </a:p>
      </dgm:t>
    </dgm:pt>
    <dgm:pt modelId="{0EB448A6-C54B-4A20-AA5E-09774E1D526B}">
      <dgm:prSet phldrT="[Текст]" phldr="1"/>
      <dgm:spPr/>
      <dgm:t>
        <a:bodyPr/>
        <a:lstStyle/>
        <a:p>
          <a:endParaRPr lang="ru-RU" dirty="0"/>
        </a:p>
      </dgm:t>
    </dgm:pt>
    <dgm:pt modelId="{24026D40-6943-4D24-91C1-0EB5D0C0D45A}" type="parTrans" cxnId="{99DF3A64-DF14-4F72-B0EE-55D53EA4DFF8}">
      <dgm:prSet/>
      <dgm:spPr/>
      <dgm:t>
        <a:bodyPr/>
        <a:lstStyle/>
        <a:p>
          <a:endParaRPr lang="ru-RU"/>
        </a:p>
      </dgm:t>
    </dgm:pt>
    <dgm:pt modelId="{C57F1062-A0D3-495E-8648-E8F64373C312}" type="sibTrans" cxnId="{99DF3A64-DF14-4F72-B0EE-55D53EA4DFF8}">
      <dgm:prSet/>
      <dgm:spPr/>
      <dgm:t>
        <a:bodyPr/>
        <a:lstStyle/>
        <a:p>
          <a:endParaRPr lang="ru-RU"/>
        </a:p>
      </dgm:t>
    </dgm:pt>
    <dgm:pt modelId="{56A6895C-A2EA-47AC-8810-A87D71AAD2BB}">
      <dgm:prSet phldrT="[Текст]"/>
      <dgm:spPr/>
      <dgm:t>
        <a:bodyPr/>
        <a:lstStyle/>
        <a:p>
          <a:r>
            <a:rPr lang="ru-RU" dirty="0" smtClean="0"/>
            <a:t>Иная информация</a:t>
          </a:r>
          <a:endParaRPr lang="ru-RU" dirty="0"/>
        </a:p>
      </dgm:t>
    </dgm:pt>
    <dgm:pt modelId="{F8F00AA0-BAA2-4F92-87C5-2AC281C58E66}" type="parTrans" cxnId="{26F640D6-CF8D-4071-A528-F30FE45678EB}">
      <dgm:prSet/>
      <dgm:spPr/>
      <dgm:t>
        <a:bodyPr/>
        <a:lstStyle/>
        <a:p>
          <a:endParaRPr lang="ru-RU"/>
        </a:p>
      </dgm:t>
    </dgm:pt>
    <dgm:pt modelId="{6136C1CA-A095-4EC5-B899-45387DC1E2E7}" type="sibTrans" cxnId="{26F640D6-CF8D-4071-A528-F30FE45678EB}">
      <dgm:prSet/>
      <dgm:spPr/>
      <dgm:t>
        <a:bodyPr/>
        <a:lstStyle/>
        <a:p>
          <a:endParaRPr lang="ru-RU"/>
        </a:p>
      </dgm:t>
    </dgm:pt>
    <dgm:pt modelId="{536C5292-362D-44D2-A15D-13BE9D4C230E}">
      <dgm:prSet phldrT="[Текст]"/>
      <dgm:spPr/>
      <dgm:t>
        <a:bodyPr/>
        <a:lstStyle/>
        <a:p>
          <a:r>
            <a:rPr lang="ru-RU" dirty="0" smtClean="0"/>
            <a:t>Органы  государственной власти субъекта РФ</a:t>
          </a:r>
          <a:endParaRPr lang="ru-RU" dirty="0"/>
        </a:p>
      </dgm:t>
    </dgm:pt>
    <dgm:pt modelId="{BEEFAE72-1C90-4F5A-A2E1-F6665F687386}" type="parTrans" cxnId="{84F19D47-45E3-4B67-A251-B660B33CFA80}">
      <dgm:prSet/>
      <dgm:spPr/>
      <dgm:t>
        <a:bodyPr/>
        <a:lstStyle/>
        <a:p>
          <a:endParaRPr lang="ru-RU"/>
        </a:p>
      </dgm:t>
    </dgm:pt>
    <dgm:pt modelId="{5B4B973F-0548-4614-92CF-FBCD2E2525ED}" type="sibTrans" cxnId="{84F19D47-45E3-4B67-A251-B660B33CFA80}">
      <dgm:prSet/>
      <dgm:spPr/>
      <dgm:t>
        <a:bodyPr/>
        <a:lstStyle/>
        <a:p>
          <a:endParaRPr lang="ru-RU"/>
        </a:p>
      </dgm:t>
    </dgm:pt>
    <dgm:pt modelId="{07F2CBEA-0A49-4850-A16C-0EA172A89BAC}">
      <dgm:prSet phldrT="[Текст]"/>
      <dgm:spPr/>
      <dgm:t>
        <a:bodyPr/>
        <a:lstStyle/>
        <a:p>
          <a:r>
            <a:rPr lang="ru-RU" dirty="0" smtClean="0"/>
            <a:t>Органы местного самоуправления</a:t>
          </a:r>
          <a:endParaRPr lang="ru-RU" dirty="0"/>
        </a:p>
      </dgm:t>
    </dgm:pt>
    <dgm:pt modelId="{AC417A8F-0006-4C29-B969-D15983686855}" type="parTrans" cxnId="{2C0499BC-9F54-4BE9-BFB7-209935CC19D8}">
      <dgm:prSet/>
      <dgm:spPr/>
      <dgm:t>
        <a:bodyPr/>
        <a:lstStyle/>
        <a:p>
          <a:endParaRPr lang="ru-RU"/>
        </a:p>
      </dgm:t>
    </dgm:pt>
    <dgm:pt modelId="{4E75D8C8-6A29-4119-A8F2-DD2A36071729}" type="sibTrans" cxnId="{2C0499BC-9F54-4BE9-BFB7-209935CC19D8}">
      <dgm:prSet/>
      <dgm:spPr/>
      <dgm:t>
        <a:bodyPr/>
        <a:lstStyle/>
        <a:p>
          <a:endParaRPr lang="ru-RU"/>
        </a:p>
      </dgm:t>
    </dgm:pt>
    <dgm:pt modelId="{F37DADEE-8408-49C9-B75C-10CCF964C3C4}">
      <dgm:prSet phldrT="[Текст]"/>
      <dgm:spPr/>
      <dgm:t>
        <a:bodyPr/>
        <a:lstStyle/>
        <a:p>
          <a:r>
            <a:rPr lang="ru-RU" dirty="0" smtClean="0"/>
            <a:t>Иные обследования гражданина</a:t>
          </a:r>
          <a:endParaRPr lang="ru-RU" dirty="0"/>
        </a:p>
      </dgm:t>
    </dgm:pt>
    <dgm:pt modelId="{DF2AAD74-28D9-412E-B241-8A98D0879927}" type="parTrans" cxnId="{2E4CB61A-A69A-4564-B5E8-9BFE416B800A}">
      <dgm:prSet/>
      <dgm:spPr/>
      <dgm:t>
        <a:bodyPr/>
        <a:lstStyle/>
        <a:p>
          <a:endParaRPr lang="ru-RU"/>
        </a:p>
      </dgm:t>
    </dgm:pt>
    <dgm:pt modelId="{FC199ADC-4834-4A87-8EE3-68A7538EB3FD}" type="sibTrans" cxnId="{2E4CB61A-A69A-4564-B5E8-9BFE416B800A}">
      <dgm:prSet/>
      <dgm:spPr/>
      <dgm:t>
        <a:bodyPr/>
        <a:lstStyle/>
        <a:p>
          <a:endParaRPr lang="ru-RU"/>
        </a:p>
      </dgm:t>
    </dgm:pt>
    <dgm:pt modelId="{FE3E30AA-5532-4ECF-8C0D-E637D466AA36}">
      <dgm:prSet phldrT="[Текст]"/>
      <dgm:spPr/>
      <dgm:t>
        <a:bodyPr/>
        <a:lstStyle/>
        <a:p>
          <a:r>
            <a:rPr lang="ru-RU" dirty="0" smtClean="0"/>
            <a:t>Поставщики </a:t>
          </a:r>
          <a:r>
            <a:rPr lang="ru-RU" dirty="0" err="1" smtClean="0"/>
            <a:t>соцуслуг</a:t>
          </a:r>
          <a:r>
            <a:rPr lang="ru-RU" dirty="0" smtClean="0"/>
            <a:t>, общественные организации, добровольцы и т.д.</a:t>
          </a:r>
          <a:endParaRPr lang="ru-RU" dirty="0"/>
        </a:p>
      </dgm:t>
    </dgm:pt>
    <dgm:pt modelId="{646D8EBB-2976-4659-9581-1CE299C77712}" type="parTrans" cxnId="{A5BC7418-5E30-409E-AF80-DDA24EE7C8D7}">
      <dgm:prSet/>
      <dgm:spPr/>
      <dgm:t>
        <a:bodyPr/>
        <a:lstStyle/>
        <a:p>
          <a:endParaRPr lang="ru-RU"/>
        </a:p>
      </dgm:t>
    </dgm:pt>
    <dgm:pt modelId="{FAEAF468-6992-4D31-BE6D-3E75E906C61D}" type="sibTrans" cxnId="{A5BC7418-5E30-409E-AF80-DDA24EE7C8D7}">
      <dgm:prSet/>
      <dgm:spPr/>
      <dgm:t>
        <a:bodyPr/>
        <a:lstStyle/>
        <a:p>
          <a:endParaRPr lang="ru-RU"/>
        </a:p>
      </dgm:t>
    </dgm:pt>
    <dgm:pt modelId="{57973AEA-0659-4688-8909-216970C3CD01}" type="pres">
      <dgm:prSet presAssocID="{D8002DB2-8841-4012-80ED-603ED451CD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0C66AD-5115-4DC6-A3C9-8D0DC63DD849}" type="pres">
      <dgm:prSet presAssocID="{D8002DB2-8841-4012-80ED-603ED451CDB1}" presName="tSp" presStyleCnt="0"/>
      <dgm:spPr/>
    </dgm:pt>
    <dgm:pt modelId="{720F046F-F022-4EC6-858C-4C7785D514AE}" type="pres">
      <dgm:prSet presAssocID="{D8002DB2-8841-4012-80ED-603ED451CDB1}" presName="bSp" presStyleCnt="0"/>
      <dgm:spPr/>
    </dgm:pt>
    <dgm:pt modelId="{E3B04B10-6E84-461C-B66E-CFDBBF6664AE}" type="pres">
      <dgm:prSet presAssocID="{D8002DB2-8841-4012-80ED-603ED451CDB1}" presName="process" presStyleCnt="0"/>
      <dgm:spPr/>
    </dgm:pt>
    <dgm:pt modelId="{4E5F9D0E-EE35-48B2-986D-62535FB988A3}" type="pres">
      <dgm:prSet presAssocID="{D9A898D1-C961-4C2E-8AF6-2D75500AF7DE}" presName="composite1" presStyleCnt="0"/>
      <dgm:spPr/>
    </dgm:pt>
    <dgm:pt modelId="{1579C7CE-2BB4-45BA-8005-9134587FBF15}" type="pres">
      <dgm:prSet presAssocID="{D9A898D1-C961-4C2E-8AF6-2D75500AF7DE}" presName="dummyNode1" presStyleLbl="node1" presStyleIdx="0" presStyleCnt="3"/>
      <dgm:spPr/>
    </dgm:pt>
    <dgm:pt modelId="{90139870-A096-4DDB-85B7-3AFA127AC302}" type="pres">
      <dgm:prSet presAssocID="{D9A898D1-C961-4C2E-8AF6-2D75500AF7D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70E8-DF60-41DB-8E27-968ABA142C9B}" type="pres">
      <dgm:prSet presAssocID="{D9A898D1-C961-4C2E-8AF6-2D75500AF7D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88463-5F04-4295-8729-AB221EF342C7}" type="pres">
      <dgm:prSet presAssocID="{D9A898D1-C961-4C2E-8AF6-2D75500AF7D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83F71-670C-4C8D-B663-31CD246E9F19}" type="pres">
      <dgm:prSet presAssocID="{D9A898D1-C961-4C2E-8AF6-2D75500AF7DE}" presName="connSite1" presStyleCnt="0"/>
      <dgm:spPr/>
    </dgm:pt>
    <dgm:pt modelId="{6B99AE2D-88BC-4D47-BC7C-495C0F12FA58}" type="pres">
      <dgm:prSet presAssocID="{26A5E37E-FDA0-48E9-9D4E-7FDA2766AAD3}" presName="Name9" presStyleLbl="sibTrans2D1" presStyleIdx="0" presStyleCnt="2"/>
      <dgm:spPr/>
      <dgm:t>
        <a:bodyPr/>
        <a:lstStyle/>
        <a:p>
          <a:endParaRPr lang="ru-RU"/>
        </a:p>
      </dgm:t>
    </dgm:pt>
    <dgm:pt modelId="{0064C162-1196-4B99-9744-D706FD622808}" type="pres">
      <dgm:prSet presAssocID="{3592DC4C-4C07-4495-903E-6C08365F6779}" presName="composite2" presStyleCnt="0"/>
      <dgm:spPr/>
    </dgm:pt>
    <dgm:pt modelId="{AB9326BA-BDF8-4B7D-B289-D196830B3545}" type="pres">
      <dgm:prSet presAssocID="{3592DC4C-4C07-4495-903E-6C08365F6779}" presName="dummyNode2" presStyleLbl="node1" presStyleIdx="0" presStyleCnt="3"/>
      <dgm:spPr/>
    </dgm:pt>
    <dgm:pt modelId="{AACD53A2-1251-4721-A767-9BAC071296F3}" type="pres">
      <dgm:prSet presAssocID="{3592DC4C-4C07-4495-903E-6C08365F677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148B4-317E-4CE1-A748-6A1DB654928F}" type="pres">
      <dgm:prSet presAssocID="{3592DC4C-4C07-4495-903E-6C08365F677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3B41A-B30E-4C64-999E-8A8F0BEB3BBD}" type="pres">
      <dgm:prSet presAssocID="{3592DC4C-4C07-4495-903E-6C08365F677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C4038-81F2-4A1F-94D8-D496255DB814}" type="pres">
      <dgm:prSet presAssocID="{3592DC4C-4C07-4495-903E-6C08365F6779}" presName="connSite2" presStyleCnt="0"/>
      <dgm:spPr/>
    </dgm:pt>
    <dgm:pt modelId="{8EFEA31B-9D31-4678-89F1-B1367ADEB11C}" type="pres">
      <dgm:prSet presAssocID="{2734B204-228E-47D2-9C7C-2D8678A1B522}" presName="Name18" presStyleLbl="sibTrans2D1" presStyleIdx="1" presStyleCnt="2"/>
      <dgm:spPr/>
      <dgm:t>
        <a:bodyPr/>
        <a:lstStyle/>
        <a:p>
          <a:endParaRPr lang="ru-RU"/>
        </a:p>
      </dgm:t>
    </dgm:pt>
    <dgm:pt modelId="{0E1F0614-CA77-496F-9EF1-B8917BAB1C5E}" type="pres">
      <dgm:prSet presAssocID="{56A6895C-A2EA-47AC-8810-A87D71AAD2BB}" presName="composite1" presStyleCnt="0"/>
      <dgm:spPr/>
    </dgm:pt>
    <dgm:pt modelId="{F4CAF3E0-1305-44D6-9085-978DC194865D}" type="pres">
      <dgm:prSet presAssocID="{56A6895C-A2EA-47AC-8810-A87D71AAD2BB}" presName="dummyNode1" presStyleLbl="node1" presStyleIdx="1" presStyleCnt="3"/>
      <dgm:spPr/>
    </dgm:pt>
    <dgm:pt modelId="{C68F0680-CCDE-40D5-8549-2614DC7865F4}" type="pres">
      <dgm:prSet presAssocID="{56A6895C-A2EA-47AC-8810-A87D71AAD2B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42449-4F9A-4B34-AC96-EC92D616D7BF}" type="pres">
      <dgm:prSet presAssocID="{56A6895C-A2EA-47AC-8810-A87D71AAD2B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ECC45-D1EC-4EBA-A748-FF301A5EDFF9}" type="pres">
      <dgm:prSet presAssocID="{56A6895C-A2EA-47AC-8810-A87D71AAD2B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A3EF6-A370-4AD0-B55D-A7147043FA24}" type="pres">
      <dgm:prSet presAssocID="{56A6895C-A2EA-47AC-8810-A87D71AAD2BB}" presName="connSite1" presStyleCnt="0"/>
      <dgm:spPr/>
    </dgm:pt>
  </dgm:ptLst>
  <dgm:cxnLst>
    <dgm:cxn modelId="{22BE4C9A-EA30-4F6D-AB8B-85F9DCF69EBD}" type="presOf" srcId="{F37DADEE-8408-49C9-B75C-10CCF964C3C4}" destId="{90139870-A096-4DDB-85B7-3AFA127AC302}" srcOrd="0" destOrd="2" presId="urn:microsoft.com/office/officeart/2005/8/layout/hProcess4"/>
    <dgm:cxn modelId="{8D97B467-0F7D-4AE3-A85E-D024306AFFCF}" type="presOf" srcId="{3592DC4C-4C07-4495-903E-6C08365F6779}" destId="{1883B41A-B30E-4C64-999E-8A8F0BEB3BBD}" srcOrd="0" destOrd="0" presId="urn:microsoft.com/office/officeart/2005/8/layout/hProcess4"/>
    <dgm:cxn modelId="{84F19D47-45E3-4B67-A251-B660B33CFA80}" srcId="{56A6895C-A2EA-47AC-8810-A87D71AAD2BB}" destId="{536C5292-362D-44D2-A15D-13BE9D4C230E}" srcOrd="0" destOrd="0" parTransId="{BEEFAE72-1C90-4F5A-A2E1-F6665F687386}" sibTransId="{5B4B973F-0548-4614-92CF-FBCD2E2525ED}"/>
    <dgm:cxn modelId="{ADFE6C76-F711-4FB3-AE2E-7E7B3964DDC8}" type="presOf" srcId="{536C5292-362D-44D2-A15D-13BE9D4C230E}" destId="{1B342449-4F9A-4B34-AC96-EC92D616D7BF}" srcOrd="1" destOrd="0" presId="urn:microsoft.com/office/officeart/2005/8/layout/hProcess4"/>
    <dgm:cxn modelId="{6DE8CDE3-9145-4398-81F5-8A1F5C44FA38}" type="presOf" srcId="{E4DD1E47-611B-4054-93C9-CDD1EEBB4DC9}" destId="{87BD70E8-DF60-41DB-8E27-968ABA142C9B}" srcOrd="1" destOrd="1" presId="urn:microsoft.com/office/officeart/2005/8/layout/hProcess4"/>
    <dgm:cxn modelId="{39F701B8-EC9D-4A94-A0BA-244070C3F901}" type="presOf" srcId="{F37DADEE-8408-49C9-B75C-10CCF964C3C4}" destId="{87BD70E8-DF60-41DB-8E27-968ABA142C9B}" srcOrd="1" destOrd="2" presId="urn:microsoft.com/office/officeart/2005/8/layout/hProcess4"/>
    <dgm:cxn modelId="{C0DDA35C-AEED-451E-B1B3-386AF80F238A}" type="presOf" srcId="{D9A898D1-C961-4C2E-8AF6-2D75500AF7DE}" destId="{E5888463-5F04-4295-8729-AB221EF342C7}" srcOrd="0" destOrd="0" presId="urn:microsoft.com/office/officeart/2005/8/layout/hProcess4"/>
    <dgm:cxn modelId="{861ED4DB-A4AA-483F-929A-7D165E074C6F}" srcId="{D9A898D1-C961-4C2E-8AF6-2D75500AF7DE}" destId="{8375237C-2198-4223-860E-C55DAEE4C186}" srcOrd="0" destOrd="0" parTransId="{BD61673B-5088-489B-BE62-FA22F83496C9}" sibTransId="{7CCCE19B-05FD-4BF2-BA9F-2BBD0A369C7E}"/>
    <dgm:cxn modelId="{26F640D6-CF8D-4071-A528-F30FE45678EB}" srcId="{D8002DB2-8841-4012-80ED-603ED451CDB1}" destId="{56A6895C-A2EA-47AC-8810-A87D71AAD2BB}" srcOrd="2" destOrd="0" parTransId="{F8F00AA0-BAA2-4F92-87C5-2AC281C58E66}" sibTransId="{6136C1CA-A095-4EC5-B899-45387DC1E2E7}"/>
    <dgm:cxn modelId="{69F3D172-949A-4420-9CAB-46C2CB980412}" type="presOf" srcId="{E4DD1E47-611B-4054-93C9-CDD1EEBB4DC9}" destId="{90139870-A096-4DDB-85B7-3AFA127AC302}" srcOrd="0" destOrd="1" presId="urn:microsoft.com/office/officeart/2005/8/layout/hProcess4"/>
    <dgm:cxn modelId="{7B2E2AA8-10D0-44A3-905D-9C0D4EFBE6DF}" type="presOf" srcId="{536C5292-362D-44D2-A15D-13BE9D4C230E}" destId="{C68F0680-CCDE-40D5-8549-2614DC7865F4}" srcOrd="0" destOrd="0" presId="urn:microsoft.com/office/officeart/2005/8/layout/hProcess4"/>
    <dgm:cxn modelId="{EFFCCD0E-398C-458B-AEFF-39556B7539AA}" srcId="{D9A898D1-C961-4C2E-8AF6-2D75500AF7DE}" destId="{E4DD1E47-611B-4054-93C9-CDD1EEBB4DC9}" srcOrd="1" destOrd="0" parTransId="{C7822DA6-DCAE-4B43-950E-24E54BCD3AB7}" sibTransId="{EC5B6D50-237E-4786-8960-CDC47257C8AD}"/>
    <dgm:cxn modelId="{5670FE67-DBF5-4F3F-B302-14C1089BD135}" type="presOf" srcId="{26A5E37E-FDA0-48E9-9D4E-7FDA2766AAD3}" destId="{6B99AE2D-88BC-4D47-BC7C-495C0F12FA58}" srcOrd="0" destOrd="0" presId="urn:microsoft.com/office/officeart/2005/8/layout/hProcess4"/>
    <dgm:cxn modelId="{AFE12D28-B934-4588-B18D-B207B56E2510}" type="presOf" srcId="{FE3E30AA-5532-4ECF-8C0D-E637D466AA36}" destId="{1B342449-4F9A-4B34-AC96-EC92D616D7BF}" srcOrd="1" destOrd="2" presId="urn:microsoft.com/office/officeart/2005/8/layout/hProcess4"/>
    <dgm:cxn modelId="{3F81E417-9FB6-4D6A-B148-2CC2C5144344}" type="presOf" srcId="{D8002DB2-8841-4012-80ED-603ED451CDB1}" destId="{57973AEA-0659-4688-8909-216970C3CD01}" srcOrd="0" destOrd="0" presId="urn:microsoft.com/office/officeart/2005/8/layout/hProcess4"/>
    <dgm:cxn modelId="{A5BC7418-5E30-409E-AF80-DDA24EE7C8D7}" srcId="{56A6895C-A2EA-47AC-8810-A87D71AAD2BB}" destId="{FE3E30AA-5532-4ECF-8C0D-E637D466AA36}" srcOrd="2" destOrd="0" parTransId="{646D8EBB-2976-4659-9581-1CE299C77712}" sibTransId="{FAEAF468-6992-4D31-BE6D-3E75E906C61D}"/>
    <dgm:cxn modelId="{B2087651-19F1-41C6-AF67-249EF0489DE9}" srcId="{D8002DB2-8841-4012-80ED-603ED451CDB1}" destId="{3592DC4C-4C07-4495-903E-6C08365F6779}" srcOrd="1" destOrd="0" parTransId="{BF5994D7-CCD8-4E4A-8C6D-33ED3475E1EA}" sibTransId="{2734B204-228E-47D2-9C7C-2D8678A1B522}"/>
    <dgm:cxn modelId="{84C3C545-5845-474A-86D6-06C934301EFA}" type="presOf" srcId="{07F2CBEA-0A49-4850-A16C-0EA172A89BAC}" destId="{C68F0680-CCDE-40D5-8549-2614DC7865F4}" srcOrd="0" destOrd="1" presId="urn:microsoft.com/office/officeart/2005/8/layout/hProcess4"/>
    <dgm:cxn modelId="{58F6BE49-D0BC-465E-B5E8-0EF476BD97A0}" type="presOf" srcId="{C9FCBC99-5F5C-4C8A-9F33-F5CF9552148C}" destId="{A83148B4-317E-4CE1-A748-6A1DB654928F}" srcOrd="1" destOrd="0" presId="urn:microsoft.com/office/officeart/2005/8/layout/hProcess4"/>
    <dgm:cxn modelId="{2E4CB61A-A69A-4564-B5E8-9BFE416B800A}" srcId="{D9A898D1-C961-4C2E-8AF6-2D75500AF7DE}" destId="{F37DADEE-8408-49C9-B75C-10CCF964C3C4}" srcOrd="2" destOrd="0" parTransId="{DF2AAD74-28D9-412E-B241-8A98D0879927}" sibTransId="{FC199ADC-4834-4A87-8EE3-68A7538EB3FD}"/>
    <dgm:cxn modelId="{2C0499BC-9F54-4BE9-BFB7-209935CC19D8}" srcId="{56A6895C-A2EA-47AC-8810-A87D71AAD2BB}" destId="{07F2CBEA-0A49-4850-A16C-0EA172A89BAC}" srcOrd="1" destOrd="0" parTransId="{AC417A8F-0006-4C29-B969-D15983686855}" sibTransId="{4E75D8C8-6A29-4119-A8F2-DD2A36071729}"/>
    <dgm:cxn modelId="{137C7922-DC18-45B5-934C-F971DD2696C7}" type="presOf" srcId="{8375237C-2198-4223-860E-C55DAEE4C186}" destId="{87BD70E8-DF60-41DB-8E27-968ABA142C9B}" srcOrd="1" destOrd="0" presId="urn:microsoft.com/office/officeart/2005/8/layout/hProcess4"/>
    <dgm:cxn modelId="{C6708CA1-D749-4873-9443-D84DAA15BF71}" type="presOf" srcId="{2734B204-228E-47D2-9C7C-2D8678A1B522}" destId="{8EFEA31B-9D31-4678-89F1-B1367ADEB11C}" srcOrd="0" destOrd="0" presId="urn:microsoft.com/office/officeart/2005/8/layout/hProcess4"/>
    <dgm:cxn modelId="{5E76555D-05B7-47F9-B92C-F5A1C1D6200C}" type="presOf" srcId="{0EB448A6-C54B-4A20-AA5E-09774E1D526B}" destId="{AACD53A2-1251-4721-A767-9BAC071296F3}" srcOrd="0" destOrd="1" presId="urn:microsoft.com/office/officeart/2005/8/layout/hProcess4"/>
    <dgm:cxn modelId="{3E0E9F92-6152-4B73-96A5-382BC31D0765}" type="presOf" srcId="{56A6895C-A2EA-47AC-8810-A87D71AAD2BB}" destId="{BB0ECC45-D1EC-4EBA-A748-FF301A5EDFF9}" srcOrd="0" destOrd="0" presId="urn:microsoft.com/office/officeart/2005/8/layout/hProcess4"/>
    <dgm:cxn modelId="{33E75E5B-5735-4F13-BDA7-B73494E929C1}" type="presOf" srcId="{8375237C-2198-4223-860E-C55DAEE4C186}" destId="{90139870-A096-4DDB-85B7-3AFA127AC302}" srcOrd="0" destOrd="0" presId="urn:microsoft.com/office/officeart/2005/8/layout/hProcess4"/>
    <dgm:cxn modelId="{E834DFCF-A3D7-4B56-95AC-BA605B54CDE7}" srcId="{D8002DB2-8841-4012-80ED-603ED451CDB1}" destId="{D9A898D1-C961-4C2E-8AF6-2D75500AF7DE}" srcOrd="0" destOrd="0" parTransId="{178817B6-CE58-44C2-9DFF-2885B150BAF3}" sibTransId="{26A5E37E-FDA0-48E9-9D4E-7FDA2766AAD3}"/>
    <dgm:cxn modelId="{E43246D4-AFD5-4C3C-804B-0F19A2882CD1}" type="presOf" srcId="{0EB448A6-C54B-4A20-AA5E-09774E1D526B}" destId="{A83148B4-317E-4CE1-A748-6A1DB654928F}" srcOrd="1" destOrd="1" presId="urn:microsoft.com/office/officeart/2005/8/layout/hProcess4"/>
    <dgm:cxn modelId="{6B2150B9-4961-4CE7-BAEC-D9058AEB2F69}" type="presOf" srcId="{FE3E30AA-5532-4ECF-8C0D-E637D466AA36}" destId="{C68F0680-CCDE-40D5-8549-2614DC7865F4}" srcOrd="0" destOrd="2" presId="urn:microsoft.com/office/officeart/2005/8/layout/hProcess4"/>
    <dgm:cxn modelId="{CB532D14-313B-4A38-8D49-E35B60CBDBB9}" type="presOf" srcId="{07F2CBEA-0A49-4850-A16C-0EA172A89BAC}" destId="{1B342449-4F9A-4B34-AC96-EC92D616D7BF}" srcOrd="1" destOrd="1" presId="urn:microsoft.com/office/officeart/2005/8/layout/hProcess4"/>
    <dgm:cxn modelId="{79735A32-FDB2-4F6A-9B56-78D7112BA53B}" srcId="{3592DC4C-4C07-4495-903E-6C08365F6779}" destId="{C9FCBC99-5F5C-4C8A-9F33-F5CF9552148C}" srcOrd="0" destOrd="0" parTransId="{CD675DA0-48C9-4FFC-B61B-CE2BBE2196B4}" sibTransId="{7092E937-4712-4E83-A92F-467BDFC1FD2B}"/>
    <dgm:cxn modelId="{37FE6BF7-0F14-45A0-A1A5-1E9465E3149D}" type="presOf" srcId="{C9FCBC99-5F5C-4C8A-9F33-F5CF9552148C}" destId="{AACD53A2-1251-4721-A767-9BAC071296F3}" srcOrd="0" destOrd="0" presId="urn:microsoft.com/office/officeart/2005/8/layout/hProcess4"/>
    <dgm:cxn modelId="{99DF3A64-DF14-4F72-B0EE-55D53EA4DFF8}" srcId="{3592DC4C-4C07-4495-903E-6C08365F6779}" destId="{0EB448A6-C54B-4A20-AA5E-09774E1D526B}" srcOrd="1" destOrd="0" parTransId="{24026D40-6943-4D24-91C1-0EB5D0C0D45A}" sibTransId="{C57F1062-A0D3-495E-8648-E8F64373C312}"/>
    <dgm:cxn modelId="{65C1F0EB-D584-4782-B1E0-846482DFE87B}" type="presParOf" srcId="{57973AEA-0659-4688-8909-216970C3CD01}" destId="{B40C66AD-5115-4DC6-A3C9-8D0DC63DD849}" srcOrd="0" destOrd="0" presId="urn:microsoft.com/office/officeart/2005/8/layout/hProcess4"/>
    <dgm:cxn modelId="{37F9802B-4B38-4B90-B0AD-924BE852BA7D}" type="presParOf" srcId="{57973AEA-0659-4688-8909-216970C3CD01}" destId="{720F046F-F022-4EC6-858C-4C7785D514AE}" srcOrd="1" destOrd="0" presId="urn:microsoft.com/office/officeart/2005/8/layout/hProcess4"/>
    <dgm:cxn modelId="{84A3036E-DC4B-46C1-8079-FC230D2379F8}" type="presParOf" srcId="{57973AEA-0659-4688-8909-216970C3CD01}" destId="{E3B04B10-6E84-461C-B66E-CFDBBF6664AE}" srcOrd="2" destOrd="0" presId="urn:microsoft.com/office/officeart/2005/8/layout/hProcess4"/>
    <dgm:cxn modelId="{D7DAFA13-3FE3-4A65-8228-A2701BF338DE}" type="presParOf" srcId="{E3B04B10-6E84-461C-B66E-CFDBBF6664AE}" destId="{4E5F9D0E-EE35-48B2-986D-62535FB988A3}" srcOrd="0" destOrd="0" presId="urn:microsoft.com/office/officeart/2005/8/layout/hProcess4"/>
    <dgm:cxn modelId="{D92438D6-6A5F-4D27-9556-B88DB35A1359}" type="presParOf" srcId="{4E5F9D0E-EE35-48B2-986D-62535FB988A3}" destId="{1579C7CE-2BB4-45BA-8005-9134587FBF15}" srcOrd="0" destOrd="0" presId="urn:microsoft.com/office/officeart/2005/8/layout/hProcess4"/>
    <dgm:cxn modelId="{81B7476E-E9A6-414D-BC39-910E8CF10CBE}" type="presParOf" srcId="{4E5F9D0E-EE35-48B2-986D-62535FB988A3}" destId="{90139870-A096-4DDB-85B7-3AFA127AC302}" srcOrd="1" destOrd="0" presId="urn:microsoft.com/office/officeart/2005/8/layout/hProcess4"/>
    <dgm:cxn modelId="{67A66025-2E5C-427B-A8B6-8D5B10F1597A}" type="presParOf" srcId="{4E5F9D0E-EE35-48B2-986D-62535FB988A3}" destId="{87BD70E8-DF60-41DB-8E27-968ABA142C9B}" srcOrd="2" destOrd="0" presId="urn:microsoft.com/office/officeart/2005/8/layout/hProcess4"/>
    <dgm:cxn modelId="{81C364AC-7D66-4A30-936A-E5F9ABF74506}" type="presParOf" srcId="{4E5F9D0E-EE35-48B2-986D-62535FB988A3}" destId="{E5888463-5F04-4295-8729-AB221EF342C7}" srcOrd="3" destOrd="0" presId="urn:microsoft.com/office/officeart/2005/8/layout/hProcess4"/>
    <dgm:cxn modelId="{B5DBAAA3-A684-47E4-A379-843B2D15318B}" type="presParOf" srcId="{4E5F9D0E-EE35-48B2-986D-62535FB988A3}" destId="{99083F71-670C-4C8D-B663-31CD246E9F19}" srcOrd="4" destOrd="0" presId="urn:microsoft.com/office/officeart/2005/8/layout/hProcess4"/>
    <dgm:cxn modelId="{FE97B0E7-40DA-4E14-924E-3F28614ACEB9}" type="presParOf" srcId="{E3B04B10-6E84-461C-B66E-CFDBBF6664AE}" destId="{6B99AE2D-88BC-4D47-BC7C-495C0F12FA58}" srcOrd="1" destOrd="0" presId="urn:microsoft.com/office/officeart/2005/8/layout/hProcess4"/>
    <dgm:cxn modelId="{F517D33F-7112-4AEA-8EA1-19DDC9B74FDF}" type="presParOf" srcId="{E3B04B10-6E84-461C-B66E-CFDBBF6664AE}" destId="{0064C162-1196-4B99-9744-D706FD622808}" srcOrd="2" destOrd="0" presId="urn:microsoft.com/office/officeart/2005/8/layout/hProcess4"/>
    <dgm:cxn modelId="{17FC6EC5-528F-4C01-9CD9-F21BEFE1A335}" type="presParOf" srcId="{0064C162-1196-4B99-9744-D706FD622808}" destId="{AB9326BA-BDF8-4B7D-B289-D196830B3545}" srcOrd="0" destOrd="0" presId="urn:microsoft.com/office/officeart/2005/8/layout/hProcess4"/>
    <dgm:cxn modelId="{4F4AD362-14D0-4472-975A-DCB0C52D326A}" type="presParOf" srcId="{0064C162-1196-4B99-9744-D706FD622808}" destId="{AACD53A2-1251-4721-A767-9BAC071296F3}" srcOrd="1" destOrd="0" presId="urn:microsoft.com/office/officeart/2005/8/layout/hProcess4"/>
    <dgm:cxn modelId="{A3391D57-5799-4D81-83E1-C709E224B436}" type="presParOf" srcId="{0064C162-1196-4B99-9744-D706FD622808}" destId="{A83148B4-317E-4CE1-A748-6A1DB654928F}" srcOrd="2" destOrd="0" presId="urn:microsoft.com/office/officeart/2005/8/layout/hProcess4"/>
    <dgm:cxn modelId="{47CA389F-2D52-495F-BFC7-DCF5DA5B2C64}" type="presParOf" srcId="{0064C162-1196-4B99-9744-D706FD622808}" destId="{1883B41A-B30E-4C64-999E-8A8F0BEB3BBD}" srcOrd="3" destOrd="0" presId="urn:microsoft.com/office/officeart/2005/8/layout/hProcess4"/>
    <dgm:cxn modelId="{85E0B928-DDC7-45DE-AE1E-AEC2D081A774}" type="presParOf" srcId="{0064C162-1196-4B99-9744-D706FD622808}" destId="{63CC4038-81F2-4A1F-94D8-D496255DB814}" srcOrd="4" destOrd="0" presId="urn:microsoft.com/office/officeart/2005/8/layout/hProcess4"/>
    <dgm:cxn modelId="{05593B96-DF32-4A81-B52F-84A497F1DB32}" type="presParOf" srcId="{E3B04B10-6E84-461C-B66E-CFDBBF6664AE}" destId="{8EFEA31B-9D31-4678-89F1-B1367ADEB11C}" srcOrd="3" destOrd="0" presId="urn:microsoft.com/office/officeart/2005/8/layout/hProcess4"/>
    <dgm:cxn modelId="{CAF7A9A7-4408-4D56-8FD6-9C7468905609}" type="presParOf" srcId="{E3B04B10-6E84-461C-B66E-CFDBBF6664AE}" destId="{0E1F0614-CA77-496F-9EF1-B8917BAB1C5E}" srcOrd="4" destOrd="0" presId="urn:microsoft.com/office/officeart/2005/8/layout/hProcess4"/>
    <dgm:cxn modelId="{3B318971-D55B-49D8-BD2A-E1947462236E}" type="presParOf" srcId="{0E1F0614-CA77-496F-9EF1-B8917BAB1C5E}" destId="{F4CAF3E0-1305-44D6-9085-978DC194865D}" srcOrd="0" destOrd="0" presId="urn:microsoft.com/office/officeart/2005/8/layout/hProcess4"/>
    <dgm:cxn modelId="{41BE5394-459F-4F82-80D8-5FF65372147C}" type="presParOf" srcId="{0E1F0614-CA77-496F-9EF1-B8917BAB1C5E}" destId="{C68F0680-CCDE-40D5-8549-2614DC7865F4}" srcOrd="1" destOrd="0" presId="urn:microsoft.com/office/officeart/2005/8/layout/hProcess4"/>
    <dgm:cxn modelId="{6AD13F66-6A4D-4771-B8BE-9A44F8E5FB92}" type="presParOf" srcId="{0E1F0614-CA77-496F-9EF1-B8917BAB1C5E}" destId="{1B342449-4F9A-4B34-AC96-EC92D616D7BF}" srcOrd="2" destOrd="0" presId="urn:microsoft.com/office/officeart/2005/8/layout/hProcess4"/>
    <dgm:cxn modelId="{770CA64D-A7E5-432F-9A12-BC6DAB41E810}" type="presParOf" srcId="{0E1F0614-CA77-496F-9EF1-B8917BAB1C5E}" destId="{BB0ECC45-D1EC-4EBA-A748-FF301A5EDFF9}" srcOrd="3" destOrd="0" presId="urn:microsoft.com/office/officeart/2005/8/layout/hProcess4"/>
    <dgm:cxn modelId="{D5FB01A8-2023-4AC4-A83A-82E047AB2993}" type="presParOf" srcId="{0E1F0614-CA77-496F-9EF1-B8917BAB1C5E}" destId="{058A3EF6-A370-4AD0-B55D-A7147043FA2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94891-FBC4-4E7B-B574-888A2503E41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FDE46419-B30F-47DB-8EDD-0BD59F57F425}">
      <dgm:prSet phldrT="[Текст]"/>
      <dgm:spPr/>
      <dgm:t>
        <a:bodyPr/>
        <a:lstStyle/>
        <a:p>
          <a:r>
            <a:rPr lang="ru-RU" dirty="0" smtClean="0"/>
            <a:t>Подготовительный </a:t>
          </a:r>
          <a:endParaRPr lang="ru-RU" dirty="0"/>
        </a:p>
      </dgm:t>
    </dgm:pt>
    <dgm:pt modelId="{4FB20A13-CD98-4885-976D-70C1815FB9BA}" type="parTrans" cxnId="{EE2D7092-846F-40B0-83E6-07394620DB84}">
      <dgm:prSet/>
      <dgm:spPr/>
      <dgm:t>
        <a:bodyPr/>
        <a:lstStyle/>
        <a:p>
          <a:endParaRPr lang="ru-RU"/>
        </a:p>
      </dgm:t>
    </dgm:pt>
    <dgm:pt modelId="{F0852F2E-7031-4F33-8C79-A0DF594CD3CC}" type="sibTrans" cxnId="{EE2D7092-846F-40B0-83E6-07394620DB84}">
      <dgm:prSet/>
      <dgm:spPr/>
      <dgm:t>
        <a:bodyPr/>
        <a:lstStyle/>
        <a:p>
          <a:endParaRPr lang="ru-RU"/>
        </a:p>
      </dgm:t>
    </dgm:pt>
    <dgm:pt modelId="{85ECC65F-6379-4E51-9409-975FD363DC0C}">
      <dgm:prSet phldrT="[Текст]"/>
      <dgm:spPr/>
      <dgm:t>
        <a:bodyPr/>
        <a:lstStyle/>
        <a:p>
          <a:r>
            <a:rPr lang="ru-RU" dirty="0" smtClean="0"/>
            <a:t>Основной </a:t>
          </a:r>
          <a:endParaRPr lang="ru-RU" dirty="0"/>
        </a:p>
      </dgm:t>
    </dgm:pt>
    <dgm:pt modelId="{43654977-1546-4BAD-AC1C-A1E60337B5C1}" type="parTrans" cxnId="{7487A991-C1BB-4F55-98F3-61DE88D123B4}">
      <dgm:prSet/>
      <dgm:spPr/>
      <dgm:t>
        <a:bodyPr/>
        <a:lstStyle/>
        <a:p>
          <a:endParaRPr lang="ru-RU"/>
        </a:p>
      </dgm:t>
    </dgm:pt>
    <dgm:pt modelId="{F4670E88-AB31-4751-AB8E-B3CB99C36CE6}" type="sibTrans" cxnId="{7487A991-C1BB-4F55-98F3-61DE88D123B4}">
      <dgm:prSet/>
      <dgm:spPr/>
      <dgm:t>
        <a:bodyPr/>
        <a:lstStyle/>
        <a:p>
          <a:endParaRPr lang="ru-RU"/>
        </a:p>
      </dgm:t>
    </dgm:pt>
    <dgm:pt modelId="{D8D59D87-3486-419A-B5E3-C19A806AF23E}">
      <dgm:prSet phldrT="[Текст]"/>
      <dgm:spPr/>
      <dgm:t>
        <a:bodyPr/>
        <a:lstStyle/>
        <a:p>
          <a:r>
            <a:rPr lang="ru-RU" dirty="0" smtClean="0"/>
            <a:t>Завершающий </a:t>
          </a:r>
          <a:endParaRPr lang="ru-RU" dirty="0"/>
        </a:p>
      </dgm:t>
    </dgm:pt>
    <dgm:pt modelId="{F933FDF3-A48F-4EF8-A1A8-F3876C4B9A38}" type="parTrans" cxnId="{BAE1F1C6-DA76-431C-AFC3-ECA026E2D693}">
      <dgm:prSet/>
      <dgm:spPr/>
      <dgm:t>
        <a:bodyPr/>
        <a:lstStyle/>
        <a:p>
          <a:endParaRPr lang="ru-RU"/>
        </a:p>
      </dgm:t>
    </dgm:pt>
    <dgm:pt modelId="{47FBC4E8-83A4-434F-9E37-97D01B62D258}" type="sibTrans" cxnId="{BAE1F1C6-DA76-431C-AFC3-ECA026E2D693}">
      <dgm:prSet/>
      <dgm:spPr/>
      <dgm:t>
        <a:bodyPr/>
        <a:lstStyle/>
        <a:p>
          <a:endParaRPr lang="ru-RU"/>
        </a:p>
      </dgm:t>
    </dgm:pt>
    <dgm:pt modelId="{879A2C34-8204-4414-A277-275CBA74C747}" type="pres">
      <dgm:prSet presAssocID="{3C294891-FBC4-4E7B-B574-888A2503E41E}" presName="CompostProcess" presStyleCnt="0">
        <dgm:presLayoutVars>
          <dgm:dir/>
          <dgm:resizeHandles val="exact"/>
        </dgm:presLayoutVars>
      </dgm:prSet>
      <dgm:spPr/>
    </dgm:pt>
    <dgm:pt modelId="{F70C4F34-86FB-442F-AFE5-5A33326ACA8A}" type="pres">
      <dgm:prSet presAssocID="{3C294891-FBC4-4E7B-B574-888A2503E41E}" presName="arrow" presStyleLbl="bgShp" presStyleIdx="0" presStyleCnt="1"/>
      <dgm:spPr/>
    </dgm:pt>
    <dgm:pt modelId="{856022AC-7EBD-493D-9837-2F4EE329AC9A}" type="pres">
      <dgm:prSet presAssocID="{3C294891-FBC4-4E7B-B574-888A2503E41E}" presName="linearProcess" presStyleCnt="0"/>
      <dgm:spPr/>
    </dgm:pt>
    <dgm:pt modelId="{91ACCE30-3564-4C79-ABDB-2A14D7CEA1C3}" type="pres">
      <dgm:prSet presAssocID="{FDE46419-B30F-47DB-8EDD-0BD59F57F4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D5700-5818-4C98-B09A-6A464221AB9F}" type="pres">
      <dgm:prSet presAssocID="{F0852F2E-7031-4F33-8C79-A0DF594CD3CC}" presName="sibTrans" presStyleCnt="0"/>
      <dgm:spPr/>
    </dgm:pt>
    <dgm:pt modelId="{6024A389-F79C-40FC-8803-3D192FF1F097}" type="pres">
      <dgm:prSet presAssocID="{85ECC65F-6379-4E51-9409-975FD363DC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A4C89-C851-40BA-B713-3B02844F5A48}" type="pres">
      <dgm:prSet presAssocID="{F4670E88-AB31-4751-AB8E-B3CB99C36CE6}" presName="sibTrans" presStyleCnt="0"/>
      <dgm:spPr/>
    </dgm:pt>
    <dgm:pt modelId="{857FBE43-8595-4AA8-A48B-C6C6A573592F}" type="pres">
      <dgm:prSet presAssocID="{D8D59D87-3486-419A-B5E3-C19A806AF23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86043-B8D4-4943-8E49-A18D48438DDE}" type="presOf" srcId="{FDE46419-B30F-47DB-8EDD-0BD59F57F425}" destId="{91ACCE30-3564-4C79-ABDB-2A14D7CEA1C3}" srcOrd="0" destOrd="0" presId="urn:microsoft.com/office/officeart/2005/8/layout/hProcess9"/>
    <dgm:cxn modelId="{FCB91DC9-F019-4DAE-AF57-DF58192145D1}" type="presOf" srcId="{85ECC65F-6379-4E51-9409-975FD363DC0C}" destId="{6024A389-F79C-40FC-8803-3D192FF1F097}" srcOrd="0" destOrd="0" presId="urn:microsoft.com/office/officeart/2005/8/layout/hProcess9"/>
    <dgm:cxn modelId="{7487A991-C1BB-4F55-98F3-61DE88D123B4}" srcId="{3C294891-FBC4-4E7B-B574-888A2503E41E}" destId="{85ECC65F-6379-4E51-9409-975FD363DC0C}" srcOrd="1" destOrd="0" parTransId="{43654977-1546-4BAD-AC1C-A1E60337B5C1}" sibTransId="{F4670E88-AB31-4751-AB8E-B3CB99C36CE6}"/>
    <dgm:cxn modelId="{BAE1F1C6-DA76-431C-AFC3-ECA026E2D693}" srcId="{3C294891-FBC4-4E7B-B574-888A2503E41E}" destId="{D8D59D87-3486-419A-B5E3-C19A806AF23E}" srcOrd="2" destOrd="0" parTransId="{F933FDF3-A48F-4EF8-A1A8-F3876C4B9A38}" sibTransId="{47FBC4E8-83A4-434F-9E37-97D01B62D258}"/>
    <dgm:cxn modelId="{889D19A6-34F7-4B69-8427-1B0ED61136EE}" type="presOf" srcId="{D8D59D87-3486-419A-B5E3-C19A806AF23E}" destId="{857FBE43-8595-4AA8-A48B-C6C6A573592F}" srcOrd="0" destOrd="0" presId="urn:microsoft.com/office/officeart/2005/8/layout/hProcess9"/>
    <dgm:cxn modelId="{EE2D7092-846F-40B0-83E6-07394620DB84}" srcId="{3C294891-FBC4-4E7B-B574-888A2503E41E}" destId="{FDE46419-B30F-47DB-8EDD-0BD59F57F425}" srcOrd="0" destOrd="0" parTransId="{4FB20A13-CD98-4885-976D-70C1815FB9BA}" sibTransId="{F0852F2E-7031-4F33-8C79-A0DF594CD3CC}"/>
    <dgm:cxn modelId="{DF2B07B4-B419-4D2C-A969-3EF392CA9BE2}" type="presOf" srcId="{3C294891-FBC4-4E7B-B574-888A2503E41E}" destId="{879A2C34-8204-4414-A277-275CBA74C747}" srcOrd="0" destOrd="0" presId="urn:microsoft.com/office/officeart/2005/8/layout/hProcess9"/>
    <dgm:cxn modelId="{DB9E66F8-0C26-4CD8-9B82-9E6DFC16C308}" type="presParOf" srcId="{879A2C34-8204-4414-A277-275CBA74C747}" destId="{F70C4F34-86FB-442F-AFE5-5A33326ACA8A}" srcOrd="0" destOrd="0" presId="urn:microsoft.com/office/officeart/2005/8/layout/hProcess9"/>
    <dgm:cxn modelId="{F887F71D-7939-4D4D-AE65-913D9F6A5ECF}" type="presParOf" srcId="{879A2C34-8204-4414-A277-275CBA74C747}" destId="{856022AC-7EBD-493D-9837-2F4EE329AC9A}" srcOrd="1" destOrd="0" presId="urn:microsoft.com/office/officeart/2005/8/layout/hProcess9"/>
    <dgm:cxn modelId="{837E0D25-DE28-4A56-B6EB-56F5CE67E93E}" type="presParOf" srcId="{856022AC-7EBD-493D-9837-2F4EE329AC9A}" destId="{91ACCE30-3564-4C79-ABDB-2A14D7CEA1C3}" srcOrd="0" destOrd="0" presId="urn:microsoft.com/office/officeart/2005/8/layout/hProcess9"/>
    <dgm:cxn modelId="{F00911D2-A7FD-42A3-9896-85067CFA4E47}" type="presParOf" srcId="{856022AC-7EBD-493D-9837-2F4EE329AC9A}" destId="{A7BD5700-5818-4C98-B09A-6A464221AB9F}" srcOrd="1" destOrd="0" presId="urn:microsoft.com/office/officeart/2005/8/layout/hProcess9"/>
    <dgm:cxn modelId="{82F67DB7-EE8E-449D-9189-00866A53F2C3}" type="presParOf" srcId="{856022AC-7EBD-493D-9837-2F4EE329AC9A}" destId="{6024A389-F79C-40FC-8803-3D192FF1F097}" srcOrd="2" destOrd="0" presId="urn:microsoft.com/office/officeart/2005/8/layout/hProcess9"/>
    <dgm:cxn modelId="{9879D475-B540-4EDF-8366-661BC0550B67}" type="presParOf" srcId="{856022AC-7EBD-493D-9837-2F4EE329AC9A}" destId="{82EA4C89-C851-40BA-B713-3B02844F5A48}" srcOrd="3" destOrd="0" presId="urn:microsoft.com/office/officeart/2005/8/layout/hProcess9"/>
    <dgm:cxn modelId="{DF02A736-89EB-459E-BA03-10CD992C2D5B}" type="presParOf" srcId="{856022AC-7EBD-493D-9837-2F4EE329AC9A}" destId="{857FBE43-8595-4AA8-A48B-C6C6A57359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1F24C-9122-4E59-A73F-F245C00B0E01}" type="doc">
      <dgm:prSet loTypeId="urn:microsoft.com/office/officeart/2005/8/layout/arrow3" loCatId="relationship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65A787-F4C4-4B7A-8B6B-159F3877DF8A}">
      <dgm:prSet phldrT="[Текст]"/>
      <dgm:spPr/>
      <dgm:t>
        <a:bodyPr/>
        <a:lstStyle/>
        <a:p>
          <a:r>
            <a:rPr lang="ru-RU" dirty="0" smtClean="0"/>
            <a:t>Зависимость </a:t>
          </a:r>
          <a:endParaRPr lang="ru-RU" dirty="0"/>
        </a:p>
      </dgm:t>
    </dgm:pt>
    <dgm:pt modelId="{77BB52A7-19C2-4858-85B7-961A8FCAA89F}" type="parTrans" cxnId="{E5DD9770-28DE-4474-9D78-BB8AEEA7DC70}">
      <dgm:prSet/>
      <dgm:spPr/>
      <dgm:t>
        <a:bodyPr/>
        <a:lstStyle/>
        <a:p>
          <a:endParaRPr lang="ru-RU"/>
        </a:p>
      </dgm:t>
    </dgm:pt>
    <dgm:pt modelId="{4F1BB526-F49E-4FF5-92F8-DC6FA301209B}" type="sibTrans" cxnId="{E5DD9770-28DE-4474-9D78-BB8AEEA7DC70}">
      <dgm:prSet/>
      <dgm:spPr/>
      <dgm:t>
        <a:bodyPr/>
        <a:lstStyle/>
        <a:p>
          <a:endParaRPr lang="ru-RU"/>
        </a:p>
      </dgm:t>
    </dgm:pt>
    <dgm:pt modelId="{DBF08978-4E7F-4310-862E-9B5EC522C48C}">
      <dgm:prSet phldrT="[Текст]"/>
      <dgm:spPr/>
      <dgm:t>
        <a:bodyPr/>
        <a:lstStyle/>
        <a:p>
          <a:r>
            <a:rPr lang="ru-RU" dirty="0" smtClean="0"/>
            <a:t>Самостоятельность </a:t>
          </a:r>
          <a:endParaRPr lang="ru-RU" dirty="0"/>
        </a:p>
      </dgm:t>
    </dgm:pt>
    <dgm:pt modelId="{0D731B14-EB71-4D52-961F-E40CC67FD125}" type="parTrans" cxnId="{301C2F3B-E0EC-4991-B058-6F376F975E46}">
      <dgm:prSet/>
      <dgm:spPr/>
      <dgm:t>
        <a:bodyPr/>
        <a:lstStyle/>
        <a:p>
          <a:endParaRPr lang="ru-RU"/>
        </a:p>
      </dgm:t>
    </dgm:pt>
    <dgm:pt modelId="{D494C982-85E6-41A6-99EF-DF33C300637B}" type="sibTrans" cxnId="{301C2F3B-E0EC-4991-B058-6F376F975E46}">
      <dgm:prSet/>
      <dgm:spPr/>
      <dgm:t>
        <a:bodyPr/>
        <a:lstStyle/>
        <a:p>
          <a:endParaRPr lang="ru-RU"/>
        </a:p>
      </dgm:t>
    </dgm:pt>
    <dgm:pt modelId="{20D69077-817D-48C3-AB82-EAA116C28906}" type="pres">
      <dgm:prSet presAssocID="{F0C1F24C-9122-4E59-A73F-F245C00B0E0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800D4-295A-4958-B99C-154A2C3D8612}" type="pres">
      <dgm:prSet presAssocID="{F0C1F24C-9122-4E59-A73F-F245C00B0E01}" presName="divider" presStyleLbl="fgShp" presStyleIdx="0" presStyleCnt="1"/>
      <dgm:spPr/>
    </dgm:pt>
    <dgm:pt modelId="{D3C30390-A260-48FE-B841-6439F9FAD8A9}" type="pres">
      <dgm:prSet presAssocID="{4965A787-F4C4-4B7A-8B6B-159F3877DF8A}" presName="downArrow" presStyleLbl="node1" presStyleIdx="0" presStyleCnt="2"/>
      <dgm:spPr/>
    </dgm:pt>
    <dgm:pt modelId="{2C239C3F-9D00-438B-872D-E2DC319F5D91}" type="pres">
      <dgm:prSet presAssocID="{4965A787-F4C4-4B7A-8B6B-159F3877DF8A}" presName="downArrowText" presStyleLbl="revTx" presStyleIdx="0" presStyleCnt="2" custScaleX="15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B269C-755C-4C08-A94F-F56A7F03F6CB}" type="pres">
      <dgm:prSet presAssocID="{DBF08978-4E7F-4310-862E-9B5EC522C48C}" presName="upArrow" presStyleLbl="node1" presStyleIdx="1" presStyleCnt="2"/>
      <dgm:spPr/>
    </dgm:pt>
    <dgm:pt modelId="{E7D9841B-DB4B-4824-9E27-A6334C937810}" type="pres">
      <dgm:prSet presAssocID="{DBF08978-4E7F-4310-862E-9B5EC522C48C}" presName="upArrowText" presStyleLbl="revTx" presStyleIdx="1" presStyleCnt="2" custScaleX="15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2F3B-E0EC-4991-B058-6F376F975E46}" srcId="{F0C1F24C-9122-4E59-A73F-F245C00B0E01}" destId="{DBF08978-4E7F-4310-862E-9B5EC522C48C}" srcOrd="1" destOrd="0" parTransId="{0D731B14-EB71-4D52-961F-E40CC67FD125}" sibTransId="{D494C982-85E6-41A6-99EF-DF33C300637B}"/>
    <dgm:cxn modelId="{E5DD9770-28DE-4474-9D78-BB8AEEA7DC70}" srcId="{F0C1F24C-9122-4E59-A73F-F245C00B0E01}" destId="{4965A787-F4C4-4B7A-8B6B-159F3877DF8A}" srcOrd="0" destOrd="0" parTransId="{77BB52A7-19C2-4858-85B7-961A8FCAA89F}" sibTransId="{4F1BB526-F49E-4FF5-92F8-DC6FA301209B}"/>
    <dgm:cxn modelId="{7707E6A0-DBDD-44FD-90D6-7D752618F910}" type="presOf" srcId="{DBF08978-4E7F-4310-862E-9B5EC522C48C}" destId="{E7D9841B-DB4B-4824-9E27-A6334C937810}" srcOrd="0" destOrd="0" presId="urn:microsoft.com/office/officeart/2005/8/layout/arrow3"/>
    <dgm:cxn modelId="{E5D6DB5F-E652-4878-8500-7D0DB95E9452}" type="presOf" srcId="{4965A787-F4C4-4B7A-8B6B-159F3877DF8A}" destId="{2C239C3F-9D00-438B-872D-E2DC319F5D91}" srcOrd="0" destOrd="0" presId="urn:microsoft.com/office/officeart/2005/8/layout/arrow3"/>
    <dgm:cxn modelId="{BE504231-9957-4749-998E-C9F4C07226B8}" type="presOf" srcId="{F0C1F24C-9122-4E59-A73F-F245C00B0E01}" destId="{20D69077-817D-48C3-AB82-EAA116C28906}" srcOrd="0" destOrd="0" presId="urn:microsoft.com/office/officeart/2005/8/layout/arrow3"/>
    <dgm:cxn modelId="{5D35EA6C-AB73-4E21-86D7-6B62C9E5A842}" type="presParOf" srcId="{20D69077-817D-48C3-AB82-EAA116C28906}" destId="{C04800D4-295A-4958-B99C-154A2C3D8612}" srcOrd="0" destOrd="0" presId="urn:microsoft.com/office/officeart/2005/8/layout/arrow3"/>
    <dgm:cxn modelId="{F8E86609-24FD-40CB-BF3F-5CC4EB57A2C6}" type="presParOf" srcId="{20D69077-817D-48C3-AB82-EAA116C28906}" destId="{D3C30390-A260-48FE-B841-6439F9FAD8A9}" srcOrd="1" destOrd="0" presId="urn:microsoft.com/office/officeart/2005/8/layout/arrow3"/>
    <dgm:cxn modelId="{626E128C-B070-4E17-ADD9-8831CDEF4481}" type="presParOf" srcId="{20D69077-817D-48C3-AB82-EAA116C28906}" destId="{2C239C3F-9D00-438B-872D-E2DC319F5D91}" srcOrd="2" destOrd="0" presId="urn:microsoft.com/office/officeart/2005/8/layout/arrow3"/>
    <dgm:cxn modelId="{8F7F4AB5-9C90-4FBA-B06F-5138523F1ECD}" type="presParOf" srcId="{20D69077-817D-48C3-AB82-EAA116C28906}" destId="{693B269C-755C-4C08-A94F-F56A7F03F6CB}" srcOrd="3" destOrd="0" presId="urn:microsoft.com/office/officeart/2005/8/layout/arrow3"/>
    <dgm:cxn modelId="{A2F05F31-DD47-404B-B81A-D99116E672B4}" type="presParOf" srcId="{20D69077-817D-48C3-AB82-EAA116C28906}" destId="{E7D9841B-DB4B-4824-9E27-A6334C93781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2D2F7-A025-4C7A-A8C6-8B9C5F689A0E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8FF724-6BF6-4025-8EBA-7E592D448F95}">
      <dgm:prSet phldrT="[Текст]"/>
      <dgm:spPr/>
      <dgm:t>
        <a:bodyPr/>
        <a:lstStyle/>
        <a:p>
          <a:r>
            <a:rPr lang="ru-RU" dirty="0" smtClean="0"/>
            <a:t>Оценка </a:t>
          </a:r>
          <a:endParaRPr lang="ru-RU" dirty="0"/>
        </a:p>
      </dgm:t>
    </dgm:pt>
    <dgm:pt modelId="{21A1431A-B422-4ED2-84CA-DF251448F650}" type="parTrans" cxnId="{E719CAA7-A9E6-4700-955C-AAB43202D05E}">
      <dgm:prSet/>
      <dgm:spPr/>
      <dgm:t>
        <a:bodyPr/>
        <a:lstStyle/>
        <a:p>
          <a:endParaRPr lang="ru-RU"/>
        </a:p>
      </dgm:t>
    </dgm:pt>
    <dgm:pt modelId="{CDD9547F-78D9-4FB5-A1EF-148751A1DB5C}" type="sibTrans" cxnId="{E719CAA7-A9E6-4700-955C-AAB43202D05E}">
      <dgm:prSet/>
      <dgm:spPr/>
      <dgm:t>
        <a:bodyPr/>
        <a:lstStyle/>
        <a:p>
          <a:endParaRPr lang="ru-RU"/>
        </a:p>
      </dgm:t>
    </dgm:pt>
    <dgm:pt modelId="{2CAFEBDB-53E2-4B36-9189-A022C0F75C30}">
      <dgm:prSet phldrT="[Текст]" custT="1"/>
      <dgm:spPr/>
      <dgm:t>
        <a:bodyPr/>
        <a:lstStyle/>
        <a:p>
          <a:r>
            <a:rPr lang="ru-RU" sz="2800" dirty="0" smtClean="0"/>
            <a:t>Тело </a:t>
          </a:r>
          <a:endParaRPr lang="ru-RU" sz="2800" dirty="0"/>
        </a:p>
      </dgm:t>
    </dgm:pt>
    <dgm:pt modelId="{4CB86882-1E52-4871-B74D-B15E890EF377}" type="parTrans" cxnId="{BDE7C46D-B782-4307-A67B-AADE908A414F}">
      <dgm:prSet/>
      <dgm:spPr/>
      <dgm:t>
        <a:bodyPr/>
        <a:lstStyle/>
        <a:p>
          <a:endParaRPr lang="ru-RU"/>
        </a:p>
      </dgm:t>
    </dgm:pt>
    <dgm:pt modelId="{E7BBFC25-F6A3-4999-9366-27CD9F04295C}" type="sibTrans" cxnId="{BDE7C46D-B782-4307-A67B-AADE908A414F}">
      <dgm:prSet/>
      <dgm:spPr/>
      <dgm:t>
        <a:bodyPr/>
        <a:lstStyle/>
        <a:p>
          <a:endParaRPr lang="ru-RU"/>
        </a:p>
      </dgm:t>
    </dgm:pt>
    <dgm:pt modelId="{2189B09C-BC56-4643-A110-4D94E36E96F3}">
      <dgm:prSet phldrT="[Текст]" custT="1"/>
      <dgm:spPr/>
      <dgm:t>
        <a:bodyPr/>
        <a:lstStyle/>
        <a:p>
          <a:r>
            <a:rPr lang="ru-RU" sz="2800" dirty="0" smtClean="0"/>
            <a:t>Эмоции </a:t>
          </a:r>
          <a:endParaRPr lang="ru-RU" sz="2800" dirty="0"/>
        </a:p>
      </dgm:t>
    </dgm:pt>
    <dgm:pt modelId="{D9E95E39-D56B-485C-99AD-2946B9ADEE3C}" type="parTrans" cxnId="{379EABF1-0C3C-4D13-A605-E6994787A94A}">
      <dgm:prSet/>
      <dgm:spPr/>
      <dgm:t>
        <a:bodyPr/>
        <a:lstStyle/>
        <a:p>
          <a:endParaRPr lang="ru-RU"/>
        </a:p>
      </dgm:t>
    </dgm:pt>
    <dgm:pt modelId="{16E25204-3010-4A41-9F1A-F3B696B01731}" type="sibTrans" cxnId="{379EABF1-0C3C-4D13-A605-E6994787A94A}">
      <dgm:prSet/>
      <dgm:spPr/>
      <dgm:t>
        <a:bodyPr/>
        <a:lstStyle/>
        <a:p>
          <a:endParaRPr lang="ru-RU"/>
        </a:p>
      </dgm:t>
    </dgm:pt>
    <dgm:pt modelId="{5D7DD09B-CBF3-42DD-8A15-1D905B0D7FD7}">
      <dgm:prSet phldrT="[Текст]" custT="1"/>
      <dgm:spPr/>
      <dgm:t>
        <a:bodyPr/>
        <a:lstStyle/>
        <a:p>
          <a:r>
            <a:rPr lang="ru-RU" sz="2800" dirty="0" smtClean="0"/>
            <a:t>Близкие </a:t>
          </a:r>
          <a:endParaRPr lang="ru-RU" sz="2800" dirty="0"/>
        </a:p>
      </dgm:t>
    </dgm:pt>
    <dgm:pt modelId="{71B2DCFE-861D-4A80-B9B9-22D246CC3D2D}" type="parTrans" cxnId="{52759350-042F-4235-BB64-E7E6DEDD3E9C}">
      <dgm:prSet/>
      <dgm:spPr/>
      <dgm:t>
        <a:bodyPr/>
        <a:lstStyle/>
        <a:p>
          <a:endParaRPr lang="ru-RU"/>
        </a:p>
      </dgm:t>
    </dgm:pt>
    <dgm:pt modelId="{630BB156-6AE8-4CE6-AC6E-C84DB1B2D059}" type="sibTrans" cxnId="{52759350-042F-4235-BB64-E7E6DEDD3E9C}">
      <dgm:prSet/>
      <dgm:spPr/>
      <dgm:t>
        <a:bodyPr/>
        <a:lstStyle/>
        <a:p>
          <a:endParaRPr lang="ru-RU"/>
        </a:p>
      </dgm:t>
    </dgm:pt>
    <dgm:pt modelId="{A19A5B9C-C729-4495-AC39-6AD944F9C161}">
      <dgm:prSet phldrT="[Текст]" custT="1"/>
      <dgm:spPr/>
      <dgm:t>
        <a:bodyPr/>
        <a:lstStyle/>
        <a:p>
          <a:r>
            <a:rPr lang="ru-RU" sz="2800" dirty="0" smtClean="0"/>
            <a:t>Среда </a:t>
          </a:r>
          <a:endParaRPr lang="ru-RU" sz="2800" dirty="0"/>
        </a:p>
      </dgm:t>
    </dgm:pt>
    <dgm:pt modelId="{997C4153-7483-4F6C-85F2-0BDB943727BF}" type="parTrans" cxnId="{275B9372-2167-4D42-BC96-A7CEF04EBE2D}">
      <dgm:prSet/>
      <dgm:spPr/>
      <dgm:t>
        <a:bodyPr/>
        <a:lstStyle/>
        <a:p>
          <a:endParaRPr lang="ru-RU"/>
        </a:p>
      </dgm:t>
    </dgm:pt>
    <dgm:pt modelId="{945D9796-56FC-48EF-9B77-7CA9152F6AC8}" type="sibTrans" cxnId="{275B9372-2167-4D42-BC96-A7CEF04EBE2D}">
      <dgm:prSet/>
      <dgm:spPr/>
      <dgm:t>
        <a:bodyPr/>
        <a:lstStyle/>
        <a:p>
          <a:endParaRPr lang="ru-RU"/>
        </a:p>
      </dgm:t>
    </dgm:pt>
    <dgm:pt modelId="{F62F9566-4E88-42A9-96BF-3B4B6678AF88}">
      <dgm:prSet custT="1"/>
      <dgm:spPr/>
      <dgm:t>
        <a:bodyPr/>
        <a:lstStyle/>
        <a:p>
          <a:r>
            <a:rPr lang="ru-RU" sz="2800" dirty="0" smtClean="0"/>
            <a:t>Мысли (речь)</a:t>
          </a:r>
          <a:endParaRPr lang="ru-RU" sz="2800" dirty="0"/>
        </a:p>
      </dgm:t>
    </dgm:pt>
    <dgm:pt modelId="{8FF074ED-B293-454A-94F8-F81DF285D91D}" type="parTrans" cxnId="{68A724BD-E2FA-4A61-A405-27545FF41B0C}">
      <dgm:prSet/>
      <dgm:spPr/>
      <dgm:t>
        <a:bodyPr/>
        <a:lstStyle/>
        <a:p>
          <a:endParaRPr lang="ru-RU"/>
        </a:p>
      </dgm:t>
    </dgm:pt>
    <dgm:pt modelId="{340AF08D-732E-4E19-85B5-6DAFF703A9D4}" type="sibTrans" cxnId="{68A724BD-E2FA-4A61-A405-27545FF41B0C}">
      <dgm:prSet/>
      <dgm:spPr/>
      <dgm:t>
        <a:bodyPr/>
        <a:lstStyle/>
        <a:p>
          <a:endParaRPr lang="ru-RU"/>
        </a:p>
      </dgm:t>
    </dgm:pt>
    <dgm:pt modelId="{CDF64F3E-0044-4601-9FE5-A9C203E28DA5}" type="pres">
      <dgm:prSet presAssocID="{87C2D2F7-A025-4C7A-A8C6-8B9C5F689A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11FA37-1D2D-4393-AB6C-208D3F29FF3D}" type="pres">
      <dgm:prSet presAssocID="{028FF724-6BF6-4025-8EBA-7E592D448F95}" presName="centerShape" presStyleLbl="node0" presStyleIdx="0" presStyleCnt="1"/>
      <dgm:spPr/>
      <dgm:t>
        <a:bodyPr/>
        <a:lstStyle/>
        <a:p>
          <a:endParaRPr lang="ru-RU"/>
        </a:p>
      </dgm:t>
    </dgm:pt>
    <dgm:pt modelId="{431491C2-2CB7-429B-ACA9-D125F17BD541}" type="pres">
      <dgm:prSet presAssocID="{2CAFEBDB-53E2-4B36-9189-A022C0F75C30}" presName="node" presStyleLbl="node1" presStyleIdx="0" presStyleCnt="5" custScaleX="15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97555-1458-4518-8420-A6C927306B20}" type="pres">
      <dgm:prSet presAssocID="{2CAFEBDB-53E2-4B36-9189-A022C0F75C30}" presName="dummy" presStyleCnt="0"/>
      <dgm:spPr/>
    </dgm:pt>
    <dgm:pt modelId="{1979F288-EF37-45B4-AA95-B9840106FB67}" type="pres">
      <dgm:prSet presAssocID="{E7BBFC25-F6A3-4999-9366-27CD9F04295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779429A-C4A9-4817-B927-50A4689C5874}" type="pres">
      <dgm:prSet presAssocID="{2189B09C-BC56-4643-A110-4D94E36E96F3}" presName="node" presStyleLbl="node1" presStyleIdx="1" presStyleCnt="5" custScaleX="15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FE307-B47C-4660-9780-0B40FBB4E567}" type="pres">
      <dgm:prSet presAssocID="{2189B09C-BC56-4643-A110-4D94E36E96F3}" presName="dummy" presStyleCnt="0"/>
      <dgm:spPr/>
    </dgm:pt>
    <dgm:pt modelId="{72C9A2F4-AF13-4DF2-AA37-18589C25B899}" type="pres">
      <dgm:prSet presAssocID="{16E25204-3010-4A41-9F1A-F3B696B0173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C770CC7-1BA4-48B4-9A41-100500AD325A}" type="pres">
      <dgm:prSet presAssocID="{F62F9566-4E88-42A9-96BF-3B4B6678AF88}" presName="node" presStyleLbl="node1" presStyleIdx="2" presStyleCnt="5" custScaleX="15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3B546-3916-41CA-AEF7-82F8C8821FDE}" type="pres">
      <dgm:prSet presAssocID="{F62F9566-4E88-42A9-96BF-3B4B6678AF88}" presName="dummy" presStyleCnt="0"/>
      <dgm:spPr/>
    </dgm:pt>
    <dgm:pt modelId="{1378D0BD-14FD-4960-A9FD-CB92F33E1BE4}" type="pres">
      <dgm:prSet presAssocID="{340AF08D-732E-4E19-85B5-6DAFF703A9D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C073E70-8A0E-4FC9-A343-7BA04B8CA778}" type="pres">
      <dgm:prSet presAssocID="{5D7DD09B-CBF3-42DD-8A15-1D905B0D7FD7}" presName="node" presStyleLbl="node1" presStyleIdx="3" presStyleCnt="5" custScaleX="15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6AF2-DFBB-44D0-B44C-7C57B460D69C}" type="pres">
      <dgm:prSet presAssocID="{5D7DD09B-CBF3-42DD-8A15-1D905B0D7FD7}" presName="dummy" presStyleCnt="0"/>
      <dgm:spPr/>
    </dgm:pt>
    <dgm:pt modelId="{DAB7A22C-8D6A-4624-AC50-42FD70272952}" type="pres">
      <dgm:prSet presAssocID="{630BB156-6AE8-4CE6-AC6E-C84DB1B2D05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BF6861A-3CD7-4F3E-9868-6374DACAD739}" type="pres">
      <dgm:prSet presAssocID="{A19A5B9C-C729-4495-AC39-6AD944F9C161}" presName="node" presStyleLbl="node1" presStyleIdx="4" presStyleCnt="5" custScaleX="15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E899B-B08E-44BD-9EE3-74E9E97358D3}" type="pres">
      <dgm:prSet presAssocID="{A19A5B9C-C729-4495-AC39-6AD944F9C161}" presName="dummy" presStyleCnt="0"/>
      <dgm:spPr/>
    </dgm:pt>
    <dgm:pt modelId="{B78BE747-973E-421D-9914-FD51B66A9804}" type="pres">
      <dgm:prSet presAssocID="{945D9796-56FC-48EF-9B77-7CA9152F6AC8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6A3A979-294E-4B23-B2FD-B2BB825BC7FF}" type="presOf" srcId="{87C2D2F7-A025-4C7A-A8C6-8B9C5F689A0E}" destId="{CDF64F3E-0044-4601-9FE5-A9C203E28DA5}" srcOrd="0" destOrd="0" presId="urn:microsoft.com/office/officeart/2005/8/layout/radial6"/>
    <dgm:cxn modelId="{275B9372-2167-4D42-BC96-A7CEF04EBE2D}" srcId="{028FF724-6BF6-4025-8EBA-7E592D448F95}" destId="{A19A5B9C-C729-4495-AC39-6AD944F9C161}" srcOrd="4" destOrd="0" parTransId="{997C4153-7483-4F6C-85F2-0BDB943727BF}" sibTransId="{945D9796-56FC-48EF-9B77-7CA9152F6AC8}"/>
    <dgm:cxn modelId="{731B8FF0-CC6D-4074-B561-16B9DA7AF8CD}" type="presOf" srcId="{2CAFEBDB-53E2-4B36-9189-A022C0F75C30}" destId="{431491C2-2CB7-429B-ACA9-D125F17BD541}" srcOrd="0" destOrd="0" presId="urn:microsoft.com/office/officeart/2005/8/layout/radial6"/>
    <dgm:cxn modelId="{379EABF1-0C3C-4D13-A605-E6994787A94A}" srcId="{028FF724-6BF6-4025-8EBA-7E592D448F95}" destId="{2189B09C-BC56-4643-A110-4D94E36E96F3}" srcOrd="1" destOrd="0" parTransId="{D9E95E39-D56B-485C-99AD-2946B9ADEE3C}" sibTransId="{16E25204-3010-4A41-9F1A-F3B696B01731}"/>
    <dgm:cxn modelId="{E34EA145-F3CE-4895-8925-5806113A56F8}" type="presOf" srcId="{028FF724-6BF6-4025-8EBA-7E592D448F95}" destId="{D411FA37-1D2D-4393-AB6C-208D3F29FF3D}" srcOrd="0" destOrd="0" presId="urn:microsoft.com/office/officeart/2005/8/layout/radial6"/>
    <dgm:cxn modelId="{2A0D2ACD-742D-4036-874F-746FFCAC0D29}" type="presOf" srcId="{630BB156-6AE8-4CE6-AC6E-C84DB1B2D059}" destId="{DAB7A22C-8D6A-4624-AC50-42FD70272952}" srcOrd="0" destOrd="0" presId="urn:microsoft.com/office/officeart/2005/8/layout/radial6"/>
    <dgm:cxn modelId="{B1A871A5-7D92-4C33-AFC7-AFDB5C91C024}" type="presOf" srcId="{E7BBFC25-F6A3-4999-9366-27CD9F04295C}" destId="{1979F288-EF37-45B4-AA95-B9840106FB67}" srcOrd="0" destOrd="0" presId="urn:microsoft.com/office/officeart/2005/8/layout/radial6"/>
    <dgm:cxn modelId="{CABCEAB8-6638-4030-B2AE-7119724BCD4D}" type="presOf" srcId="{A19A5B9C-C729-4495-AC39-6AD944F9C161}" destId="{7BF6861A-3CD7-4F3E-9868-6374DACAD739}" srcOrd="0" destOrd="0" presId="urn:microsoft.com/office/officeart/2005/8/layout/radial6"/>
    <dgm:cxn modelId="{9082CF47-784C-44EA-BDD0-9663B1951AEB}" type="presOf" srcId="{2189B09C-BC56-4643-A110-4D94E36E96F3}" destId="{1779429A-C4A9-4817-B927-50A4689C5874}" srcOrd="0" destOrd="0" presId="urn:microsoft.com/office/officeart/2005/8/layout/radial6"/>
    <dgm:cxn modelId="{34842E51-09D5-4BAA-BFE2-C52004FDB278}" type="presOf" srcId="{F62F9566-4E88-42A9-96BF-3B4B6678AF88}" destId="{8C770CC7-1BA4-48B4-9A41-100500AD325A}" srcOrd="0" destOrd="0" presId="urn:microsoft.com/office/officeart/2005/8/layout/radial6"/>
    <dgm:cxn modelId="{2DC5A5B0-1178-48B4-B4EE-B95A926A9652}" type="presOf" srcId="{945D9796-56FC-48EF-9B77-7CA9152F6AC8}" destId="{B78BE747-973E-421D-9914-FD51B66A9804}" srcOrd="0" destOrd="0" presId="urn:microsoft.com/office/officeart/2005/8/layout/radial6"/>
    <dgm:cxn modelId="{5BFDC507-7F40-49B2-A43E-D5C6EEDC2D41}" type="presOf" srcId="{340AF08D-732E-4E19-85B5-6DAFF703A9D4}" destId="{1378D0BD-14FD-4960-A9FD-CB92F33E1BE4}" srcOrd="0" destOrd="0" presId="urn:microsoft.com/office/officeart/2005/8/layout/radial6"/>
    <dgm:cxn modelId="{52759350-042F-4235-BB64-E7E6DEDD3E9C}" srcId="{028FF724-6BF6-4025-8EBA-7E592D448F95}" destId="{5D7DD09B-CBF3-42DD-8A15-1D905B0D7FD7}" srcOrd="3" destOrd="0" parTransId="{71B2DCFE-861D-4A80-B9B9-22D246CC3D2D}" sibTransId="{630BB156-6AE8-4CE6-AC6E-C84DB1B2D059}"/>
    <dgm:cxn modelId="{BDE7C46D-B782-4307-A67B-AADE908A414F}" srcId="{028FF724-6BF6-4025-8EBA-7E592D448F95}" destId="{2CAFEBDB-53E2-4B36-9189-A022C0F75C30}" srcOrd="0" destOrd="0" parTransId="{4CB86882-1E52-4871-B74D-B15E890EF377}" sibTransId="{E7BBFC25-F6A3-4999-9366-27CD9F04295C}"/>
    <dgm:cxn modelId="{E719CAA7-A9E6-4700-955C-AAB43202D05E}" srcId="{87C2D2F7-A025-4C7A-A8C6-8B9C5F689A0E}" destId="{028FF724-6BF6-4025-8EBA-7E592D448F95}" srcOrd="0" destOrd="0" parTransId="{21A1431A-B422-4ED2-84CA-DF251448F650}" sibTransId="{CDD9547F-78D9-4FB5-A1EF-148751A1DB5C}"/>
    <dgm:cxn modelId="{D4832C32-EBD2-424D-A777-0FC2D86BFBF6}" type="presOf" srcId="{16E25204-3010-4A41-9F1A-F3B696B01731}" destId="{72C9A2F4-AF13-4DF2-AA37-18589C25B899}" srcOrd="0" destOrd="0" presId="urn:microsoft.com/office/officeart/2005/8/layout/radial6"/>
    <dgm:cxn modelId="{C38CC38A-08D9-47FD-97BD-87422A27D903}" type="presOf" srcId="{5D7DD09B-CBF3-42DD-8A15-1D905B0D7FD7}" destId="{1C073E70-8A0E-4FC9-A343-7BA04B8CA778}" srcOrd="0" destOrd="0" presId="urn:microsoft.com/office/officeart/2005/8/layout/radial6"/>
    <dgm:cxn modelId="{68A724BD-E2FA-4A61-A405-27545FF41B0C}" srcId="{028FF724-6BF6-4025-8EBA-7E592D448F95}" destId="{F62F9566-4E88-42A9-96BF-3B4B6678AF88}" srcOrd="2" destOrd="0" parTransId="{8FF074ED-B293-454A-94F8-F81DF285D91D}" sibTransId="{340AF08D-732E-4E19-85B5-6DAFF703A9D4}"/>
    <dgm:cxn modelId="{201168D7-AE1E-4475-8BD4-91DC6D9E266C}" type="presParOf" srcId="{CDF64F3E-0044-4601-9FE5-A9C203E28DA5}" destId="{D411FA37-1D2D-4393-AB6C-208D3F29FF3D}" srcOrd="0" destOrd="0" presId="urn:microsoft.com/office/officeart/2005/8/layout/radial6"/>
    <dgm:cxn modelId="{87B17EFB-6C24-4771-98CB-3F514196DED8}" type="presParOf" srcId="{CDF64F3E-0044-4601-9FE5-A9C203E28DA5}" destId="{431491C2-2CB7-429B-ACA9-D125F17BD541}" srcOrd="1" destOrd="0" presId="urn:microsoft.com/office/officeart/2005/8/layout/radial6"/>
    <dgm:cxn modelId="{036E84E7-2494-490B-9A22-0E0F75515EE0}" type="presParOf" srcId="{CDF64F3E-0044-4601-9FE5-A9C203E28DA5}" destId="{42C97555-1458-4518-8420-A6C927306B20}" srcOrd="2" destOrd="0" presId="urn:microsoft.com/office/officeart/2005/8/layout/radial6"/>
    <dgm:cxn modelId="{719C090E-13CF-4626-BAA2-D5A7943B4DD6}" type="presParOf" srcId="{CDF64F3E-0044-4601-9FE5-A9C203E28DA5}" destId="{1979F288-EF37-45B4-AA95-B9840106FB67}" srcOrd="3" destOrd="0" presId="urn:microsoft.com/office/officeart/2005/8/layout/radial6"/>
    <dgm:cxn modelId="{3A5EAE8C-681E-41AE-9A12-75833A5E8F1F}" type="presParOf" srcId="{CDF64F3E-0044-4601-9FE5-A9C203E28DA5}" destId="{1779429A-C4A9-4817-B927-50A4689C5874}" srcOrd="4" destOrd="0" presId="urn:microsoft.com/office/officeart/2005/8/layout/radial6"/>
    <dgm:cxn modelId="{378F8F73-3E6F-4B59-BA78-6FC87958D540}" type="presParOf" srcId="{CDF64F3E-0044-4601-9FE5-A9C203E28DA5}" destId="{71EFE307-B47C-4660-9780-0B40FBB4E567}" srcOrd="5" destOrd="0" presId="urn:microsoft.com/office/officeart/2005/8/layout/radial6"/>
    <dgm:cxn modelId="{20F464E8-B4DD-4094-B8DF-A3224AC407DA}" type="presParOf" srcId="{CDF64F3E-0044-4601-9FE5-A9C203E28DA5}" destId="{72C9A2F4-AF13-4DF2-AA37-18589C25B899}" srcOrd="6" destOrd="0" presId="urn:microsoft.com/office/officeart/2005/8/layout/radial6"/>
    <dgm:cxn modelId="{D588B3D1-F50C-4FE4-95D2-1295CBB5BADD}" type="presParOf" srcId="{CDF64F3E-0044-4601-9FE5-A9C203E28DA5}" destId="{8C770CC7-1BA4-48B4-9A41-100500AD325A}" srcOrd="7" destOrd="0" presId="urn:microsoft.com/office/officeart/2005/8/layout/radial6"/>
    <dgm:cxn modelId="{7343A0E8-20A7-4AC8-914A-C4431E230F0C}" type="presParOf" srcId="{CDF64F3E-0044-4601-9FE5-A9C203E28DA5}" destId="{9183B546-3916-41CA-AEF7-82F8C8821FDE}" srcOrd="8" destOrd="0" presId="urn:microsoft.com/office/officeart/2005/8/layout/radial6"/>
    <dgm:cxn modelId="{92820FA2-63E0-4170-85E3-38A74E26B013}" type="presParOf" srcId="{CDF64F3E-0044-4601-9FE5-A9C203E28DA5}" destId="{1378D0BD-14FD-4960-A9FD-CB92F33E1BE4}" srcOrd="9" destOrd="0" presId="urn:microsoft.com/office/officeart/2005/8/layout/radial6"/>
    <dgm:cxn modelId="{7C3ABD0F-F3A7-4263-96F4-129E534DA1A3}" type="presParOf" srcId="{CDF64F3E-0044-4601-9FE5-A9C203E28DA5}" destId="{1C073E70-8A0E-4FC9-A343-7BA04B8CA778}" srcOrd="10" destOrd="0" presId="urn:microsoft.com/office/officeart/2005/8/layout/radial6"/>
    <dgm:cxn modelId="{6480E47A-F5BC-45F4-A851-6C96A9F3E801}" type="presParOf" srcId="{CDF64F3E-0044-4601-9FE5-A9C203E28DA5}" destId="{80456AF2-DFBB-44D0-B44C-7C57B460D69C}" srcOrd="11" destOrd="0" presId="urn:microsoft.com/office/officeart/2005/8/layout/radial6"/>
    <dgm:cxn modelId="{8A408480-E484-40BC-B8F2-19EEBBA49F39}" type="presParOf" srcId="{CDF64F3E-0044-4601-9FE5-A9C203E28DA5}" destId="{DAB7A22C-8D6A-4624-AC50-42FD70272952}" srcOrd="12" destOrd="0" presId="urn:microsoft.com/office/officeart/2005/8/layout/radial6"/>
    <dgm:cxn modelId="{D9FFC19B-7B07-4866-8259-5255DDFC5F78}" type="presParOf" srcId="{CDF64F3E-0044-4601-9FE5-A9C203E28DA5}" destId="{7BF6861A-3CD7-4F3E-9868-6374DACAD739}" srcOrd="13" destOrd="0" presId="urn:microsoft.com/office/officeart/2005/8/layout/radial6"/>
    <dgm:cxn modelId="{5D941339-1AB0-4C65-A5E0-50035F1FDE3D}" type="presParOf" srcId="{CDF64F3E-0044-4601-9FE5-A9C203E28DA5}" destId="{12EE899B-B08E-44BD-9EE3-74E9E97358D3}" srcOrd="14" destOrd="0" presId="urn:microsoft.com/office/officeart/2005/8/layout/radial6"/>
    <dgm:cxn modelId="{8E6872D6-1BEA-459A-A545-8BF97A8C9370}" type="presParOf" srcId="{CDF64F3E-0044-4601-9FE5-A9C203E28DA5}" destId="{B78BE747-973E-421D-9914-FD51B66A980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4BA30E-D982-4160-A34F-034C9C5A7DE3}" type="doc">
      <dgm:prSet loTypeId="urn:microsoft.com/office/officeart/2005/8/layout/hList9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605F8F2-4645-4B6B-B406-A6E2C7B93499}">
      <dgm:prSet phldrT="[Текст]" custT="1"/>
      <dgm:spPr/>
      <dgm:t>
        <a:bodyPr/>
        <a:lstStyle/>
        <a:p>
          <a:r>
            <a:rPr lang="ru-RU" sz="2400" dirty="0" smtClean="0"/>
            <a:t>Когда? </a:t>
          </a:r>
          <a:endParaRPr lang="ru-RU" sz="2400" dirty="0"/>
        </a:p>
      </dgm:t>
    </dgm:pt>
    <dgm:pt modelId="{1526C491-AEC4-4024-912F-510135D867CB}" type="parTrans" cxnId="{2C61CD94-84F3-4431-8829-7128BE76134A}">
      <dgm:prSet/>
      <dgm:spPr/>
      <dgm:t>
        <a:bodyPr/>
        <a:lstStyle/>
        <a:p>
          <a:endParaRPr lang="ru-RU"/>
        </a:p>
      </dgm:t>
    </dgm:pt>
    <dgm:pt modelId="{07ACB731-EF60-403E-B090-00DF7A48AE66}" type="sibTrans" cxnId="{2C61CD94-84F3-4431-8829-7128BE76134A}">
      <dgm:prSet/>
      <dgm:spPr/>
      <dgm:t>
        <a:bodyPr/>
        <a:lstStyle/>
        <a:p>
          <a:endParaRPr lang="ru-RU"/>
        </a:p>
      </dgm:t>
    </dgm:pt>
    <dgm:pt modelId="{913D0574-19DA-4E38-BCFB-F32F2A7F5640}">
      <dgm:prSet phldrT="[Текст]" custT="1"/>
      <dgm:spPr/>
      <dgm:t>
        <a:bodyPr/>
        <a:lstStyle/>
        <a:p>
          <a:r>
            <a:rPr lang="ru-RU" sz="2400" dirty="0" smtClean="0">
              <a:latin typeface="Arial"/>
              <a:cs typeface="Arial"/>
            </a:rPr>
            <a:t>~ 4 недели</a:t>
          </a:r>
          <a:endParaRPr lang="ru-RU" sz="2400" dirty="0"/>
        </a:p>
      </dgm:t>
    </dgm:pt>
    <dgm:pt modelId="{D88E375D-0C73-4904-858B-E6C751CDB642}" type="parTrans" cxnId="{38696A12-15F8-4841-AA93-B59333A69C7B}">
      <dgm:prSet/>
      <dgm:spPr/>
      <dgm:t>
        <a:bodyPr/>
        <a:lstStyle/>
        <a:p>
          <a:endParaRPr lang="ru-RU"/>
        </a:p>
      </dgm:t>
    </dgm:pt>
    <dgm:pt modelId="{A8A47591-91F5-496C-A6C7-3539B4B3C5FB}" type="sibTrans" cxnId="{38696A12-15F8-4841-AA93-B59333A69C7B}">
      <dgm:prSet/>
      <dgm:spPr/>
      <dgm:t>
        <a:bodyPr/>
        <a:lstStyle/>
        <a:p>
          <a:endParaRPr lang="ru-RU"/>
        </a:p>
      </dgm:t>
    </dgm:pt>
    <dgm:pt modelId="{4FD387EA-FC75-4139-9432-7B0456438192}">
      <dgm:prSet phldrT="[Текст]" custT="1"/>
      <dgm:spPr/>
      <dgm:t>
        <a:bodyPr/>
        <a:lstStyle/>
        <a:p>
          <a:r>
            <a:rPr lang="ru-RU" sz="2400" dirty="0" smtClean="0"/>
            <a:t>последний период времени</a:t>
          </a:r>
          <a:endParaRPr lang="ru-RU" sz="2400" dirty="0"/>
        </a:p>
      </dgm:t>
    </dgm:pt>
    <dgm:pt modelId="{D0527269-D006-4C41-8D2A-B235699DEDAF}" type="parTrans" cxnId="{D6DB8CC4-28A4-48B0-84BB-D549C27E6347}">
      <dgm:prSet/>
      <dgm:spPr/>
      <dgm:t>
        <a:bodyPr/>
        <a:lstStyle/>
        <a:p>
          <a:endParaRPr lang="ru-RU"/>
        </a:p>
      </dgm:t>
    </dgm:pt>
    <dgm:pt modelId="{E18136CF-1987-49BB-9E8A-6926C9A28A34}" type="sibTrans" cxnId="{D6DB8CC4-28A4-48B0-84BB-D549C27E6347}">
      <dgm:prSet/>
      <dgm:spPr/>
      <dgm:t>
        <a:bodyPr/>
        <a:lstStyle/>
        <a:p>
          <a:endParaRPr lang="ru-RU"/>
        </a:p>
      </dgm:t>
    </dgm:pt>
    <dgm:pt modelId="{7BA75338-798A-4FEC-89C3-57808A1B0733}">
      <dgm:prSet phldrT="[Текст]" custT="1"/>
      <dgm:spPr/>
      <dgm:t>
        <a:bodyPr/>
        <a:lstStyle/>
        <a:p>
          <a:r>
            <a:rPr lang="ru-RU" sz="2400" dirty="0" smtClean="0"/>
            <a:t>Как? </a:t>
          </a:r>
          <a:endParaRPr lang="ru-RU" sz="2400" dirty="0"/>
        </a:p>
      </dgm:t>
    </dgm:pt>
    <dgm:pt modelId="{1D8B2FDB-D24E-4EE8-B638-BAFD0F05A27C}" type="parTrans" cxnId="{D1A7D54D-A1FA-43D1-BE7C-053C55AC5F02}">
      <dgm:prSet/>
      <dgm:spPr/>
      <dgm:t>
        <a:bodyPr/>
        <a:lstStyle/>
        <a:p>
          <a:endParaRPr lang="ru-RU"/>
        </a:p>
      </dgm:t>
    </dgm:pt>
    <dgm:pt modelId="{5B0021B9-1914-4C77-9AB7-04C6951E9699}" type="sibTrans" cxnId="{D1A7D54D-A1FA-43D1-BE7C-053C55AC5F02}">
      <dgm:prSet/>
      <dgm:spPr/>
      <dgm:t>
        <a:bodyPr/>
        <a:lstStyle/>
        <a:p>
          <a:endParaRPr lang="ru-RU"/>
        </a:p>
      </dgm:t>
    </dgm:pt>
    <dgm:pt modelId="{832A490A-C93C-4214-8BA7-6BA5EE59765B}">
      <dgm:prSet phldrT="[Текст]" custT="1"/>
      <dgm:spPr/>
      <dgm:t>
        <a:bodyPr/>
        <a:lstStyle/>
        <a:p>
          <a:r>
            <a:rPr lang="ru-RU" sz="2400" dirty="0" smtClean="0"/>
            <a:t>правильность</a:t>
          </a:r>
          <a:endParaRPr lang="ru-RU" sz="2400" dirty="0"/>
        </a:p>
      </dgm:t>
    </dgm:pt>
    <dgm:pt modelId="{A71E3DDB-E7BD-48C1-8BEE-D7527AA64A79}" type="parTrans" cxnId="{3C2E295C-1D35-459F-8E4B-9D6B47E327CA}">
      <dgm:prSet/>
      <dgm:spPr/>
      <dgm:t>
        <a:bodyPr/>
        <a:lstStyle/>
        <a:p>
          <a:endParaRPr lang="ru-RU"/>
        </a:p>
      </dgm:t>
    </dgm:pt>
    <dgm:pt modelId="{404E5E24-CD16-4A4E-B025-E4A08118ED99}" type="sibTrans" cxnId="{3C2E295C-1D35-459F-8E4B-9D6B47E327CA}">
      <dgm:prSet/>
      <dgm:spPr/>
      <dgm:t>
        <a:bodyPr/>
        <a:lstStyle/>
        <a:p>
          <a:endParaRPr lang="ru-RU"/>
        </a:p>
      </dgm:t>
    </dgm:pt>
    <dgm:pt modelId="{1A7443E3-F7C5-44A8-BC84-D20AE2A3A6F4}">
      <dgm:prSet phldrT="[Текст]" custT="1"/>
      <dgm:spPr/>
      <dgm:t>
        <a:bodyPr/>
        <a:lstStyle/>
        <a:p>
          <a:r>
            <a:rPr lang="ru-RU" sz="2400" dirty="0" smtClean="0"/>
            <a:t>нормативность</a:t>
          </a:r>
          <a:endParaRPr lang="ru-RU" sz="2400" dirty="0"/>
        </a:p>
      </dgm:t>
    </dgm:pt>
    <dgm:pt modelId="{877CFB7C-1305-4F70-A312-7D7659AE0BEC}" type="parTrans" cxnId="{EB6D2EBD-54C1-4B1B-8F2C-C76C1C03FEFA}">
      <dgm:prSet/>
      <dgm:spPr/>
      <dgm:t>
        <a:bodyPr/>
        <a:lstStyle/>
        <a:p>
          <a:endParaRPr lang="ru-RU"/>
        </a:p>
      </dgm:t>
    </dgm:pt>
    <dgm:pt modelId="{02A4C62E-482C-466E-87FD-B31DFB80F420}" type="sibTrans" cxnId="{EB6D2EBD-54C1-4B1B-8F2C-C76C1C03FEFA}">
      <dgm:prSet/>
      <dgm:spPr/>
      <dgm:t>
        <a:bodyPr/>
        <a:lstStyle/>
        <a:p>
          <a:endParaRPr lang="ru-RU"/>
        </a:p>
      </dgm:t>
    </dgm:pt>
    <dgm:pt modelId="{D1E467BA-915D-4DD4-86A3-1AE32E7E9D2A}">
      <dgm:prSet custT="1"/>
      <dgm:spPr/>
      <dgm:t>
        <a:bodyPr/>
        <a:lstStyle/>
        <a:p>
          <a:r>
            <a:rPr lang="ru-RU" sz="2400" dirty="0" smtClean="0"/>
            <a:t>регулярность</a:t>
          </a:r>
          <a:endParaRPr lang="ru-RU" sz="2400" dirty="0"/>
        </a:p>
      </dgm:t>
    </dgm:pt>
    <dgm:pt modelId="{7E0A684D-F187-4D46-A7D7-E3843B977B6A}" type="parTrans" cxnId="{7AD936B0-34F0-47DA-8288-40052C20DF4D}">
      <dgm:prSet/>
      <dgm:spPr/>
      <dgm:t>
        <a:bodyPr/>
        <a:lstStyle/>
        <a:p>
          <a:endParaRPr lang="ru-RU"/>
        </a:p>
      </dgm:t>
    </dgm:pt>
    <dgm:pt modelId="{9FF01175-9579-44C5-9CCA-4325C60C73A9}" type="sibTrans" cxnId="{7AD936B0-34F0-47DA-8288-40052C20DF4D}">
      <dgm:prSet/>
      <dgm:spPr/>
      <dgm:t>
        <a:bodyPr/>
        <a:lstStyle/>
        <a:p>
          <a:endParaRPr lang="ru-RU"/>
        </a:p>
      </dgm:t>
    </dgm:pt>
    <dgm:pt modelId="{1F4A42B9-138B-4BCF-AE0F-EAEFE4C51A8D}">
      <dgm:prSet custT="1"/>
      <dgm:spPr/>
      <dgm:t>
        <a:bodyPr/>
        <a:lstStyle/>
        <a:p>
          <a:r>
            <a:rPr lang="ru-RU" sz="2400" dirty="0" smtClean="0"/>
            <a:t>полнота</a:t>
          </a:r>
          <a:endParaRPr lang="ru-RU" sz="2400" dirty="0"/>
        </a:p>
      </dgm:t>
    </dgm:pt>
    <dgm:pt modelId="{41E90CE3-C5ED-40FD-A398-E75AC9074B3B}" type="parTrans" cxnId="{82F6D49A-2F8A-47B1-9C56-CC7A1FCE2B43}">
      <dgm:prSet/>
      <dgm:spPr/>
      <dgm:t>
        <a:bodyPr/>
        <a:lstStyle/>
        <a:p>
          <a:endParaRPr lang="ru-RU"/>
        </a:p>
      </dgm:t>
    </dgm:pt>
    <dgm:pt modelId="{E61EDEF6-9584-4D4F-9F4C-A13CA1902CF2}" type="sibTrans" cxnId="{82F6D49A-2F8A-47B1-9C56-CC7A1FCE2B43}">
      <dgm:prSet/>
      <dgm:spPr/>
      <dgm:t>
        <a:bodyPr/>
        <a:lstStyle/>
        <a:p>
          <a:endParaRPr lang="ru-RU"/>
        </a:p>
      </dgm:t>
    </dgm:pt>
    <dgm:pt modelId="{926F187C-E750-4070-9000-90767010197D}" type="pres">
      <dgm:prSet presAssocID="{B64BA30E-D982-4160-A34F-034C9C5A7DE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ED791C-5FA0-4572-95FC-47EE3D6DB17A}" type="pres">
      <dgm:prSet presAssocID="{5605F8F2-4645-4B6B-B406-A6E2C7B93499}" presName="posSpace" presStyleCnt="0"/>
      <dgm:spPr/>
    </dgm:pt>
    <dgm:pt modelId="{0BEB5B32-E0D0-428C-8CE0-29B727E9A2F0}" type="pres">
      <dgm:prSet presAssocID="{5605F8F2-4645-4B6B-B406-A6E2C7B93499}" presName="vertFlow" presStyleCnt="0"/>
      <dgm:spPr/>
    </dgm:pt>
    <dgm:pt modelId="{932F03BD-5546-4C08-9372-FF80721BC032}" type="pres">
      <dgm:prSet presAssocID="{5605F8F2-4645-4B6B-B406-A6E2C7B93499}" presName="topSpace" presStyleCnt="0"/>
      <dgm:spPr/>
    </dgm:pt>
    <dgm:pt modelId="{30092A93-AF19-47F8-B137-85E7D4CC1DCB}" type="pres">
      <dgm:prSet presAssocID="{5605F8F2-4645-4B6B-B406-A6E2C7B93499}" presName="firstComp" presStyleCnt="0"/>
      <dgm:spPr/>
    </dgm:pt>
    <dgm:pt modelId="{E5E9A080-F4E2-4AC4-8355-2EE4F18C1D7B}" type="pres">
      <dgm:prSet presAssocID="{5605F8F2-4645-4B6B-B406-A6E2C7B93499}" presName="firstChild" presStyleLbl="bgAccFollowNode1" presStyleIdx="0" presStyleCnt="6" custScaleX="128095"/>
      <dgm:spPr/>
      <dgm:t>
        <a:bodyPr/>
        <a:lstStyle/>
        <a:p>
          <a:endParaRPr lang="ru-RU"/>
        </a:p>
      </dgm:t>
    </dgm:pt>
    <dgm:pt modelId="{694FC8C7-9019-4622-9030-EA78BA5E029A}" type="pres">
      <dgm:prSet presAssocID="{5605F8F2-4645-4B6B-B406-A6E2C7B93499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6A596-B171-4C54-891A-652C660CD617}" type="pres">
      <dgm:prSet presAssocID="{4FD387EA-FC75-4139-9432-7B0456438192}" presName="comp" presStyleCnt="0"/>
      <dgm:spPr/>
    </dgm:pt>
    <dgm:pt modelId="{98BE6266-E1B2-451B-BD55-F6EEA95B1F73}" type="pres">
      <dgm:prSet presAssocID="{4FD387EA-FC75-4139-9432-7B0456438192}" presName="child" presStyleLbl="bgAccFollowNode1" presStyleIdx="1" presStyleCnt="6" custScaleX="128095"/>
      <dgm:spPr/>
      <dgm:t>
        <a:bodyPr/>
        <a:lstStyle/>
        <a:p>
          <a:endParaRPr lang="ru-RU"/>
        </a:p>
      </dgm:t>
    </dgm:pt>
    <dgm:pt modelId="{870DA906-000F-4A0A-BB89-9589953BC095}" type="pres">
      <dgm:prSet presAssocID="{4FD387EA-FC75-4139-9432-7B0456438192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D8F52-B59D-4127-A85E-D5F20F618EB8}" type="pres">
      <dgm:prSet presAssocID="{5605F8F2-4645-4B6B-B406-A6E2C7B93499}" presName="negSpace" presStyleCnt="0"/>
      <dgm:spPr/>
    </dgm:pt>
    <dgm:pt modelId="{09245B05-A279-43B5-B449-1B4278638407}" type="pres">
      <dgm:prSet presAssocID="{5605F8F2-4645-4B6B-B406-A6E2C7B93499}" presName="circle" presStyleLbl="node1" presStyleIdx="0" presStyleCnt="2" custScaleX="128095" custLinFactNeighborX="-69767" custLinFactNeighborY="-3609"/>
      <dgm:spPr/>
      <dgm:t>
        <a:bodyPr/>
        <a:lstStyle/>
        <a:p>
          <a:endParaRPr lang="ru-RU"/>
        </a:p>
      </dgm:t>
    </dgm:pt>
    <dgm:pt modelId="{807EE3CE-A4DB-4D31-9849-B63BFE7C71AA}" type="pres">
      <dgm:prSet presAssocID="{07ACB731-EF60-403E-B090-00DF7A48AE66}" presName="transSpace" presStyleCnt="0"/>
      <dgm:spPr/>
    </dgm:pt>
    <dgm:pt modelId="{B1DC8EDE-104F-45A9-8959-4BAFBC37DF0E}" type="pres">
      <dgm:prSet presAssocID="{7BA75338-798A-4FEC-89C3-57808A1B0733}" presName="posSpace" presStyleCnt="0"/>
      <dgm:spPr/>
    </dgm:pt>
    <dgm:pt modelId="{652971DD-4D77-452C-9E86-2463CAA6D51F}" type="pres">
      <dgm:prSet presAssocID="{7BA75338-798A-4FEC-89C3-57808A1B0733}" presName="vertFlow" presStyleCnt="0"/>
      <dgm:spPr/>
    </dgm:pt>
    <dgm:pt modelId="{3F35B0B1-7D8F-4C43-A14B-740EC9B98070}" type="pres">
      <dgm:prSet presAssocID="{7BA75338-798A-4FEC-89C3-57808A1B0733}" presName="topSpace" presStyleCnt="0"/>
      <dgm:spPr/>
    </dgm:pt>
    <dgm:pt modelId="{20769016-9617-4881-AC06-A508607300F3}" type="pres">
      <dgm:prSet presAssocID="{7BA75338-798A-4FEC-89C3-57808A1B0733}" presName="firstComp" presStyleCnt="0"/>
      <dgm:spPr/>
    </dgm:pt>
    <dgm:pt modelId="{2A172D7B-D090-4F51-ACF4-F52092380137}" type="pres">
      <dgm:prSet presAssocID="{7BA75338-798A-4FEC-89C3-57808A1B0733}" presName="firstChild" presStyleLbl="bgAccFollowNode1" presStyleIdx="2" presStyleCnt="6" custScaleX="128095"/>
      <dgm:spPr/>
      <dgm:t>
        <a:bodyPr/>
        <a:lstStyle/>
        <a:p>
          <a:endParaRPr lang="ru-RU"/>
        </a:p>
      </dgm:t>
    </dgm:pt>
    <dgm:pt modelId="{1DD0A5AF-E318-41D9-A4E8-9F57AB7AF1DF}" type="pres">
      <dgm:prSet presAssocID="{7BA75338-798A-4FEC-89C3-57808A1B0733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8F65-C8A8-4E88-923B-EE43AAB54374}" type="pres">
      <dgm:prSet presAssocID="{D1E467BA-915D-4DD4-86A3-1AE32E7E9D2A}" presName="comp" presStyleCnt="0"/>
      <dgm:spPr/>
    </dgm:pt>
    <dgm:pt modelId="{9974BD39-2B66-4505-8708-5D252DE437D1}" type="pres">
      <dgm:prSet presAssocID="{D1E467BA-915D-4DD4-86A3-1AE32E7E9D2A}" presName="child" presStyleLbl="bgAccFollowNode1" presStyleIdx="3" presStyleCnt="6" custScaleX="128095"/>
      <dgm:spPr/>
      <dgm:t>
        <a:bodyPr/>
        <a:lstStyle/>
        <a:p>
          <a:endParaRPr lang="ru-RU"/>
        </a:p>
      </dgm:t>
    </dgm:pt>
    <dgm:pt modelId="{4C100006-5C62-47A2-8678-54C962A0731B}" type="pres">
      <dgm:prSet presAssocID="{D1E467BA-915D-4DD4-86A3-1AE32E7E9D2A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DE335-6DAD-4C46-B0EF-9569C81E0FCE}" type="pres">
      <dgm:prSet presAssocID="{1F4A42B9-138B-4BCF-AE0F-EAEFE4C51A8D}" presName="comp" presStyleCnt="0"/>
      <dgm:spPr/>
    </dgm:pt>
    <dgm:pt modelId="{8C398F0F-F6D8-45E8-9559-671C94CA426C}" type="pres">
      <dgm:prSet presAssocID="{1F4A42B9-138B-4BCF-AE0F-EAEFE4C51A8D}" presName="child" presStyleLbl="bgAccFollowNode1" presStyleIdx="4" presStyleCnt="6" custScaleX="128095"/>
      <dgm:spPr/>
      <dgm:t>
        <a:bodyPr/>
        <a:lstStyle/>
        <a:p>
          <a:endParaRPr lang="ru-RU"/>
        </a:p>
      </dgm:t>
    </dgm:pt>
    <dgm:pt modelId="{14CB5BF7-F1B9-4326-A0F2-7155E1573E9B}" type="pres">
      <dgm:prSet presAssocID="{1F4A42B9-138B-4BCF-AE0F-EAEFE4C51A8D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5A866-4D54-48A9-8AA8-FDC6F359D6E4}" type="pres">
      <dgm:prSet presAssocID="{1A7443E3-F7C5-44A8-BC84-D20AE2A3A6F4}" presName="comp" presStyleCnt="0"/>
      <dgm:spPr/>
    </dgm:pt>
    <dgm:pt modelId="{B38BF1C6-EBC2-491D-818C-2126D2204908}" type="pres">
      <dgm:prSet presAssocID="{1A7443E3-F7C5-44A8-BC84-D20AE2A3A6F4}" presName="child" presStyleLbl="bgAccFollowNode1" presStyleIdx="5" presStyleCnt="6" custScaleX="128095"/>
      <dgm:spPr/>
      <dgm:t>
        <a:bodyPr/>
        <a:lstStyle/>
        <a:p>
          <a:endParaRPr lang="ru-RU"/>
        </a:p>
      </dgm:t>
    </dgm:pt>
    <dgm:pt modelId="{CA798BE9-E634-46BA-92EF-F1EC1B64C5DF}" type="pres">
      <dgm:prSet presAssocID="{1A7443E3-F7C5-44A8-BC84-D20AE2A3A6F4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C155E-3490-4920-8439-C9FF75756614}" type="pres">
      <dgm:prSet presAssocID="{7BA75338-798A-4FEC-89C3-57808A1B0733}" presName="negSpace" presStyleCnt="0"/>
      <dgm:spPr/>
    </dgm:pt>
    <dgm:pt modelId="{29DBC45E-D76B-4BD2-93DE-238FA0A5C371}" type="pres">
      <dgm:prSet presAssocID="{7BA75338-798A-4FEC-89C3-57808A1B0733}" presName="circle" presStyleLbl="node1" presStyleIdx="1" presStyleCnt="2" custScaleX="128095" custLinFactNeighborX="-48324"/>
      <dgm:spPr/>
      <dgm:t>
        <a:bodyPr/>
        <a:lstStyle/>
        <a:p>
          <a:endParaRPr lang="ru-RU"/>
        </a:p>
      </dgm:t>
    </dgm:pt>
  </dgm:ptLst>
  <dgm:cxnLst>
    <dgm:cxn modelId="{7AD936B0-34F0-47DA-8288-40052C20DF4D}" srcId="{7BA75338-798A-4FEC-89C3-57808A1B0733}" destId="{D1E467BA-915D-4DD4-86A3-1AE32E7E9D2A}" srcOrd="1" destOrd="0" parTransId="{7E0A684D-F187-4D46-A7D7-E3843B977B6A}" sibTransId="{9FF01175-9579-44C5-9CCA-4325C60C73A9}"/>
    <dgm:cxn modelId="{6EC5DB9C-A18E-48A2-8E56-1D5A2EEEB20B}" type="presOf" srcId="{832A490A-C93C-4214-8BA7-6BA5EE59765B}" destId="{1DD0A5AF-E318-41D9-A4E8-9F57AB7AF1DF}" srcOrd="1" destOrd="0" presId="urn:microsoft.com/office/officeart/2005/8/layout/hList9"/>
    <dgm:cxn modelId="{3B1AE505-A336-4163-88BD-E2B9EF70148A}" type="presOf" srcId="{1F4A42B9-138B-4BCF-AE0F-EAEFE4C51A8D}" destId="{8C398F0F-F6D8-45E8-9559-671C94CA426C}" srcOrd="0" destOrd="0" presId="urn:microsoft.com/office/officeart/2005/8/layout/hList9"/>
    <dgm:cxn modelId="{3C2E295C-1D35-459F-8E4B-9D6B47E327CA}" srcId="{7BA75338-798A-4FEC-89C3-57808A1B0733}" destId="{832A490A-C93C-4214-8BA7-6BA5EE59765B}" srcOrd="0" destOrd="0" parTransId="{A71E3DDB-E7BD-48C1-8BEE-D7527AA64A79}" sibTransId="{404E5E24-CD16-4A4E-B025-E4A08118ED99}"/>
    <dgm:cxn modelId="{EB6D2EBD-54C1-4B1B-8F2C-C76C1C03FEFA}" srcId="{7BA75338-798A-4FEC-89C3-57808A1B0733}" destId="{1A7443E3-F7C5-44A8-BC84-D20AE2A3A6F4}" srcOrd="3" destOrd="0" parTransId="{877CFB7C-1305-4F70-A312-7D7659AE0BEC}" sibTransId="{02A4C62E-482C-466E-87FD-B31DFB80F420}"/>
    <dgm:cxn modelId="{EA53D25A-9127-4F28-98C1-E871E15B2F99}" type="presOf" srcId="{913D0574-19DA-4E38-BCFB-F32F2A7F5640}" destId="{E5E9A080-F4E2-4AC4-8355-2EE4F18C1D7B}" srcOrd="0" destOrd="0" presId="urn:microsoft.com/office/officeart/2005/8/layout/hList9"/>
    <dgm:cxn modelId="{82F6D49A-2F8A-47B1-9C56-CC7A1FCE2B43}" srcId="{7BA75338-798A-4FEC-89C3-57808A1B0733}" destId="{1F4A42B9-138B-4BCF-AE0F-EAEFE4C51A8D}" srcOrd="2" destOrd="0" parTransId="{41E90CE3-C5ED-40FD-A398-E75AC9074B3B}" sibTransId="{E61EDEF6-9584-4D4F-9F4C-A13CA1902CF2}"/>
    <dgm:cxn modelId="{B4320A8D-1BB2-4F11-8009-8684DE10636C}" type="presOf" srcId="{4FD387EA-FC75-4139-9432-7B0456438192}" destId="{98BE6266-E1B2-451B-BD55-F6EEA95B1F73}" srcOrd="0" destOrd="0" presId="urn:microsoft.com/office/officeart/2005/8/layout/hList9"/>
    <dgm:cxn modelId="{42894F76-C4FF-4D46-B972-39FEECAD3304}" type="presOf" srcId="{7BA75338-798A-4FEC-89C3-57808A1B0733}" destId="{29DBC45E-D76B-4BD2-93DE-238FA0A5C371}" srcOrd="0" destOrd="0" presId="urn:microsoft.com/office/officeart/2005/8/layout/hList9"/>
    <dgm:cxn modelId="{A1B5AA51-2AB4-42E6-9589-83EE11E509C2}" type="presOf" srcId="{913D0574-19DA-4E38-BCFB-F32F2A7F5640}" destId="{694FC8C7-9019-4622-9030-EA78BA5E029A}" srcOrd="1" destOrd="0" presId="urn:microsoft.com/office/officeart/2005/8/layout/hList9"/>
    <dgm:cxn modelId="{2C61CD94-84F3-4431-8829-7128BE76134A}" srcId="{B64BA30E-D982-4160-A34F-034C9C5A7DE3}" destId="{5605F8F2-4645-4B6B-B406-A6E2C7B93499}" srcOrd="0" destOrd="0" parTransId="{1526C491-AEC4-4024-912F-510135D867CB}" sibTransId="{07ACB731-EF60-403E-B090-00DF7A48AE66}"/>
    <dgm:cxn modelId="{8357F3F5-C968-4958-B2C1-3DD8E8F2F316}" type="presOf" srcId="{1F4A42B9-138B-4BCF-AE0F-EAEFE4C51A8D}" destId="{14CB5BF7-F1B9-4326-A0F2-7155E1573E9B}" srcOrd="1" destOrd="0" presId="urn:microsoft.com/office/officeart/2005/8/layout/hList9"/>
    <dgm:cxn modelId="{F57D73A5-976C-44A1-95B7-04E5325637A3}" type="presOf" srcId="{D1E467BA-915D-4DD4-86A3-1AE32E7E9D2A}" destId="{4C100006-5C62-47A2-8678-54C962A0731B}" srcOrd="1" destOrd="0" presId="urn:microsoft.com/office/officeart/2005/8/layout/hList9"/>
    <dgm:cxn modelId="{CA05B40B-E929-4022-8463-F06F02C45F57}" type="presOf" srcId="{B64BA30E-D982-4160-A34F-034C9C5A7DE3}" destId="{926F187C-E750-4070-9000-90767010197D}" srcOrd="0" destOrd="0" presId="urn:microsoft.com/office/officeart/2005/8/layout/hList9"/>
    <dgm:cxn modelId="{7130E946-EDC3-45E0-8414-5240FF9FFDA8}" type="presOf" srcId="{4FD387EA-FC75-4139-9432-7B0456438192}" destId="{870DA906-000F-4A0A-BB89-9589953BC095}" srcOrd="1" destOrd="0" presId="urn:microsoft.com/office/officeart/2005/8/layout/hList9"/>
    <dgm:cxn modelId="{C827A526-BD4D-4AF7-8B44-EA83E50A9FE6}" type="presOf" srcId="{5605F8F2-4645-4B6B-B406-A6E2C7B93499}" destId="{09245B05-A279-43B5-B449-1B4278638407}" srcOrd="0" destOrd="0" presId="urn:microsoft.com/office/officeart/2005/8/layout/hList9"/>
    <dgm:cxn modelId="{B5FDFEE0-C6D5-4AA0-AFAC-A9B2DFA5AC05}" type="presOf" srcId="{832A490A-C93C-4214-8BA7-6BA5EE59765B}" destId="{2A172D7B-D090-4F51-ACF4-F52092380137}" srcOrd="0" destOrd="0" presId="urn:microsoft.com/office/officeart/2005/8/layout/hList9"/>
    <dgm:cxn modelId="{556DBE66-1CB0-4C82-97F3-325B48BCA448}" type="presOf" srcId="{D1E467BA-915D-4DD4-86A3-1AE32E7E9D2A}" destId="{9974BD39-2B66-4505-8708-5D252DE437D1}" srcOrd="0" destOrd="0" presId="urn:microsoft.com/office/officeart/2005/8/layout/hList9"/>
    <dgm:cxn modelId="{D6DB8CC4-28A4-48B0-84BB-D549C27E6347}" srcId="{5605F8F2-4645-4B6B-B406-A6E2C7B93499}" destId="{4FD387EA-FC75-4139-9432-7B0456438192}" srcOrd="1" destOrd="0" parTransId="{D0527269-D006-4C41-8D2A-B235699DEDAF}" sibTransId="{E18136CF-1987-49BB-9E8A-6926C9A28A34}"/>
    <dgm:cxn modelId="{38696A12-15F8-4841-AA93-B59333A69C7B}" srcId="{5605F8F2-4645-4B6B-B406-A6E2C7B93499}" destId="{913D0574-19DA-4E38-BCFB-F32F2A7F5640}" srcOrd="0" destOrd="0" parTransId="{D88E375D-0C73-4904-858B-E6C751CDB642}" sibTransId="{A8A47591-91F5-496C-A6C7-3539B4B3C5FB}"/>
    <dgm:cxn modelId="{8784DE20-1238-466E-85D6-0B5C33F42841}" type="presOf" srcId="{1A7443E3-F7C5-44A8-BC84-D20AE2A3A6F4}" destId="{CA798BE9-E634-46BA-92EF-F1EC1B64C5DF}" srcOrd="1" destOrd="0" presId="urn:microsoft.com/office/officeart/2005/8/layout/hList9"/>
    <dgm:cxn modelId="{3C273972-FABE-4C4F-8E69-1DB1916B7848}" type="presOf" srcId="{1A7443E3-F7C5-44A8-BC84-D20AE2A3A6F4}" destId="{B38BF1C6-EBC2-491D-818C-2126D2204908}" srcOrd="0" destOrd="0" presId="urn:microsoft.com/office/officeart/2005/8/layout/hList9"/>
    <dgm:cxn modelId="{D1A7D54D-A1FA-43D1-BE7C-053C55AC5F02}" srcId="{B64BA30E-D982-4160-A34F-034C9C5A7DE3}" destId="{7BA75338-798A-4FEC-89C3-57808A1B0733}" srcOrd="1" destOrd="0" parTransId="{1D8B2FDB-D24E-4EE8-B638-BAFD0F05A27C}" sibTransId="{5B0021B9-1914-4C77-9AB7-04C6951E9699}"/>
    <dgm:cxn modelId="{401B0D9B-B275-4CA3-9C8A-F483EFD55D18}" type="presParOf" srcId="{926F187C-E750-4070-9000-90767010197D}" destId="{08ED791C-5FA0-4572-95FC-47EE3D6DB17A}" srcOrd="0" destOrd="0" presId="urn:microsoft.com/office/officeart/2005/8/layout/hList9"/>
    <dgm:cxn modelId="{781FAF37-62A1-40F5-9ED8-D3BCAA23D6B1}" type="presParOf" srcId="{926F187C-E750-4070-9000-90767010197D}" destId="{0BEB5B32-E0D0-428C-8CE0-29B727E9A2F0}" srcOrd="1" destOrd="0" presId="urn:microsoft.com/office/officeart/2005/8/layout/hList9"/>
    <dgm:cxn modelId="{DD846A5D-978F-41E2-A930-63F6CA8C48D5}" type="presParOf" srcId="{0BEB5B32-E0D0-428C-8CE0-29B727E9A2F0}" destId="{932F03BD-5546-4C08-9372-FF80721BC032}" srcOrd="0" destOrd="0" presId="urn:microsoft.com/office/officeart/2005/8/layout/hList9"/>
    <dgm:cxn modelId="{E45D4F63-F1E1-4ED7-A486-B7830712CFF3}" type="presParOf" srcId="{0BEB5B32-E0D0-428C-8CE0-29B727E9A2F0}" destId="{30092A93-AF19-47F8-B137-85E7D4CC1DCB}" srcOrd="1" destOrd="0" presId="urn:microsoft.com/office/officeart/2005/8/layout/hList9"/>
    <dgm:cxn modelId="{47D066A4-9DC8-4D2B-B21A-A24CD72BEF7E}" type="presParOf" srcId="{30092A93-AF19-47F8-B137-85E7D4CC1DCB}" destId="{E5E9A080-F4E2-4AC4-8355-2EE4F18C1D7B}" srcOrd="0" destOrd="0" presId="urn:microsoft.com/office/officeart/2005/8/layout/hList9"/>
    <dgm:cxn modelId="{AA08B1FD-E7D8-475D-BAD3-9282A6E90EF4}" type="presParOf" srcId="{30092A93-AF19-47F8-B137-85E7D4CC1DCB}" destId="{694FC8C7-9019-4622-9030-EA78BA5E029A}" srcOrd="1" destOrd="0" presId="urn:microsoft.com/office/officeart/2005/8/layout/hList9"/>
    <dgm:cxn modelId="{7095461F-6DFE-448B-AA71-8C8B508EFA8F}" type="presParOf" srcId="{0BEB5B32-E0D0-428C-8CE0-29B727E9A2F0}" destId="{C2C6A596-B171-4C54-891A-652C660CD617}" srcOrd="2" destOrd="0" presId="urn:microsoft.com/office/officeart/2005/8/layout/hList9"/>
    <dgm:cxn modelId="{28DBF47A-0866-45B7-8C0C-C29C4717BFA9}" type="presParOf" srcId="{C2C6A596-B171-4C54-891A-652C660CD617}" destId="{98BE6266-E1B2-451B-BD55-F6EEA95B1F73}" srcOrd="0" destOrd="0" presId="urn:microsoft.com/office/officeart/2005/8/layout/hList9"/>
    <dgm:cxn modelId="{C0FD5661-62DE-4EE3-9A32-B9ED3A433BE4}" type="presParOf" srcId="{C2C6A596-B171-4C54-891A-652C660CD617}" destId="{870DA906-000F-4A0A-BB89-9589953BC095}" srcOrd="1" destOrd="0" presId="urn:microsoft.com/office/officeart/2005/8/layout/hList9"/>
    <dgm:cxn modelId="{F6181EF2-93FC-4071-B969-35D85F868F58}" type="presParOf" srcId="{926F187C-E750-4070-9000-90767010197D}" destId="{307D8F52-B59D-4127-A85E-D5F20F618EB8}" srcOrd="2" destOrd="0" presId="urn:microsoft.com/office/officeart/2005/8/layout/hList9"/>
    <dgm:cxn modelId="{86BF08B6-74D7-484A-8CF6-99D788AD423F}" type="presParOf" srcId="{926F187C-E750-4070-9000-90767010197D}" destId="{09245B05-A279-43B5-B449-1B4278638407}" srcOrd="3" destOrd="0" presId="urn:microsoft.com/office/officeart/2005/8/layout/hList9"/>
    <dgm:cxn modelId="{3850A166-962D-4525-8568-C6B1E37F6992}" type="presParOf" srcId="{926F187C-E750-4070-9000-90767010197D}" destId="{807EE3CE-A4DB-4D31-9849-B63BFE7C71AA}" srcOrd="4" destOrd="0" presId="urn:microsoft.com/office/officeart/2005/8/layout/hList9"/>
    <dgm:cxn modelId="{529EFC4C-F546-4121-AF7C-07A672F0B974}" type="presParOf" srcId="{926F187C-E750-4070-9000-90767010197D}" destId="{B1DC8EDE-104F-45A9-8959-4BAFBC37DF0E}" srcOrd="5" destOrd="0" presId="urn:microsoft.com/office/officeart/2005/8/layout/hList9"/>
    <dgm:cxn modelId="{00700F32-BD27-4A2B-B812-CCC9B6E7B1C3}" type="presParOf" srcId="{926F187C-E750-4070-9000-90767010197D}" destId="{652971DD-4D77-452C-9E86-2463CAA6D51F}" srcOrd="6" destOrd="0" presId="urn:microsoft.com/office/officeart/2005/8/layout/hList9"/>
    <dgm:cxn modelId="{F6A2812B-57EF-4356-A5A3-D8CEC387DC83}" type="presParOf" srcId="{652971DD-4D77-452C-9E86-2463CAA6D51F}" destId="{3F35B0B1-7D8F-4C43-A14B-740EC9B98070}" srcOrd="0" destOrd="0" presId="urn:microsoft.com/office/officeart/2005/8/layout/hList9"/>
    <dgm:cxn modelId="{EDA13FE5-8E61-49AD-98DF-6E0084A5D754}" type="presParOf" srcId="{652971DD-4D77-452C-9E86-2463CAA6D51F}" destId="{20769016-9617-4881-AC06-A508607300F3}" srcOrd="1" destOrd="0" presId="urn:microsoft.com/office/officeart/2005/8/layout/hList9"/>
    <dgm:cxn modelId="{1CA9AF51-ECD2-430C-A782-700B924744BA}" type="presParOf" srcId="{20769016-9617-4881-AC06-A508607300F3}" destId="{2A172D7B-D090-4F51-ACF4-F52092380137}" srcOrd="0" destOrd="0" presId="urn:microsoft.com/office/officeart/2005/8/layout/hList9"/>
    <dgm:cxn modelId="{FE9E1072-34B6-4DD5-BA65-7EF1C87E72B5}" type="presParOf" srcId="{20769016-9617-4881-AC06-A508607300F3}" destId="{1DD0A5AF-E318-41D9-A4E8-9F57AB7AF1DF}" srcOrd="1" destOrd="0" presId="urn:microsoft.com/office/officeart/2005/8/layout/hList9"/>
    <dgm:cxn modelId="{EA12E59F-A1A5-4757-8496-F89DDAE57F7B}" type="presParOf" srcId="{652971DD-4D77-452C-9E86-2463CAA6D51F}" destId="{C0C28F65-C8A8-4E88-923B-EE43AAB54374}" srcOrd="2" destOrd="0" presId="urn:microsoft.com/office/officeart/2005/8/layout/hList9"/>
    <dgm:cxn modelId="{37F6812E-7ADB-48B5-8D12-8577E6A1D9A2}" type="presParOf" srcId="{C0C28F65-C8A8-4E88-923B-EE43AAB54374}" destId="{9974BD39-2B66-4505-8708-5D252DE437D1}" srcOrd="0" destOrd="0" presId="urn:microsoft.com/office/officeart/2005/8/layout/hList9"/>
    <dgm:cxn modelId="{8329982F-FEEA-45E2-96A0-11F945570D2A}" type="presParOf" srcId="{C0C28F65-C8A8-4E88-923B-EE43AAB54374}" destId="{4C100006-5C62-47A2-8678-54C962A0731B}" srcOrd="1" destOrd="0" presId="urn:microsoft.com/office/officeart/2005/8/layout/hList9"/>
    <dgm:cxn modelId="{122639D2-82C7-433E-9FD0-B5CCE9DCB55E}" type="presParOf" srcId="{652971DD-4D77-452C-9E86-2463CAA6D51F}" destId="{85EDE335-6DAD-4C46-B0EF-9569C81E0FCE}" srcOrd="3" destOrd="0" presId="urn:microsoft.com/office/officeart/2005/8/layout/hList9"/>
    <dgm:cxn modelId="{ECFB2DD1-798B-49BD-B834-B6719582E52A}" type="presParOf" srcId="{85EDE335-6DAD-4C46-B0EF-9569C81E0FCE}" destId="{8C398F0F-F6D8-45E8-9559-671C94CA426C}" srcOrd="0" destOrd="0" presId="urn:microsoft.com/office/officeart/2005/8/layout/hList9"/>
    <dgm:cxn modelId="{8FF9BCBD-66FF-4248-B20A-06ACD8F469AE}" type="presParOf" srcId="{85EDE335-6DAD-4C46-B0EF-9569C81E0FCE}" destId="{14CB5BF7-F1B9-4326-A0F2-7155E1573E9B}" srcOrd="1" destOrd="0" presId="urn:microsoft.com/office/officeart/2005/8/layout/hList9"/>
    <dgm:cxn modelId="{DCBC3BB0-E3B4-4966-B136-5210A2B8A740}" type="presParOf" srcId="{652971DD-4D77-452C-9E86-2463CAA6D51F}" destId="{E825A866-4D54-48A9-8AA8-FDC6F359D6E4}" srcOrd="4" destOrd="0" presId="urn:microsoft.com/office/officeart/2005/8/layout/hList9"/>
    <dgm:cxn modelId="{E8BC1D6E-D924-44AE-8DBA-F399C4F15464}" type="presParOf" srcId="{E825A866-4D54-48A9-8AA8-FDC6F359D6E4}" destId="{B38BF1C6-EBC2-491D-818C-2126D2204908}" srcOrd="0" destOrd="0" presId="urn:microsoft.com/office/officeart/2005/8/layout/hList9"/>
    <dgm:cxn modelId="{E2DDF342-B3ED-40AC-A2FB-4DAC07ED713A}" type="presParOf" srcId="{E825A866-4D54-48A9-8AA8-FDC6F359D6E4}" destId="{CA798BE9-E634-46BA-92EF-F1EC1B64C5DF}" srcOrd="1" destOrd="0" presId="urn:microsoft.com/office/officeart/2005/8/layout/hList9"/>
    <dgm:cxn modelId="{ABD83435-D907-40FC-9F2A-592DEDB4ED87}" type="presParOf" srcId="{926F187C-E750-4070-9000-90767010197D}" destId="{9EDC155E-3490-4920-8439-C9FF75756614}" srcOrd="7" destOrd="0" presId="urn:microsoft.com/office/officeart/2005/8/layout/hList9"/>
    <dgm:cxn modelId="{79E9EA1B-90A7-4E93-882A-438EB39476C5}" type="presParOf" srcId="{926F187C-E750-4070-9000-90767010197D}" destId="{29DBC45E-D76B-4BD2-93DE-238FA0A5C37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39870-A096-4DDB-85B7-3AFA127AC302}">
      <dsp:nvSpPr>
        <dsp:cNvPr id="0" name=""/>
        <dsp:cNvSpPr/>
      </dsp:nvSpPr>
      <dsp:spPr>
        <a:xfrm>
          <a:off x="481413" y="1218653"/>
          <a:ext cx="2839176" cy="2341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Медосмотры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Диспансеризация  и диспансерное наблюдение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Иные обследования гражданина</a:t>
          </a:r>
          <a:endParaRPr lang="ru-RU" sz="1600" kern="1200" dirty="0"/>
        </a:p>
      </dsp:txBody>
      <dsp:txXfrm>
        <a:off x="535303" y="1272543"/>
        <a:ext cx="2731396" cy="1732148"/>
      </dsp:txXfrm>
    </dsp:sp>
    <dsp:sp modelId="{6B99AE2D-88BC-4D47-BC7C-495C0F12FA58}">
      <dsp:nvSpPr>
        <dsp:cNvPr id="0" name=""/>
        <dsp:cNvSpPr/>
      </dsp:nvSpPr>
      <dsp:spPr>
        <a:xfrm>
          <a:off x="2043998" y="1658010"/>
          <a:ext cx="3305951" cy="3305951"/>
        </a:xfrm>
        <a:prstGeom prst="leftCircularArrow">
          <a:avLst>
            <a:gd name="adj1" fmla="val 3680"/>
            <a:gd name="adj2" fmla="val 458517"/>
            <a:gd name="adj3" fmla="val 2234028"/>
            <a:gd name="adj4" fmla="val 9024489"/>
            <a:gd name="adj5" fmla="val 429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88463-5F04-4295-8729-AB221EF342C7}">
      <dsp:nvSpPr>
        <dsp:cNvPr id="0" name=""/>
        <dsp:cNvSpPr/>
      </dsp:nvSpPr>
      <dsp:spPr>
        <a:xfrm>
          <a:off x="1112341" y="3058581"/>
          <a:ext cx="2523712" cy="1003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Медицинские организации</a:t>
          </a:r>
          <a:endParaRPr lang="ru-RU" sz="3000" kern="1200" dirty="0"/>
        </a:p>
      </dsp:txBody>
      <dsp:txXfrm>
        <a:off x="1141735" y="3087975"/>
        <a:ext cx="2464924" cy="944809"/>
      </dsp:txXfrm>
    </dsp:sp>
    <dsp:sp modelId="{AACD53A2-1251-4721-A767-9BAC071296F3}">
      <dsp:nvSpPr>
        <dsp:cNvPr id="0" name=""/>
        <dsp:cNvSpPr/>
      </dsp:nvSpPr>
      <dsp:spPr>
        <a:xfrm>
          <a:off x="4215317" y="1218653"/>
          <a:ext cx="2839176" cy="2341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Результаты МСЭ (при наличии у гражданина инвалидности)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4269207" y="1774342"/>
        <a:ext cx="2731396" cy="1732148"/>
      </dsp:txXfrm>
    </dsp:sp>
    <dsp:sp modelId="{8EFEA31B-9D31-4678-89F1-B1367ADEB11C}">
      <dsp:nvSpPr>
        <dsp:cNvPr id="0" name=""/>
        <dsp:cNvSpPr/>
      </dsp:nvSpPr>
      <dsp:spPr>
        <a:xfrm>
          <a:off x="5754242" y="-276745"/>
          <a:ext cx="3668734" cy="3668734"/>
        </a:xfrm>
        <a:prstGeom prst="circularArrow">
          <a:avLst>
            <a:gd name="adj1" fmla="val 3316"/>
            <a:gd name="adj2" fmla="val 409606"/>
            <a:gd name="adj3" fmla="val 19414883"/>
            <a:gd name="adj4" fmla="val 12575511"/>
            <a:gd name="adj5" fmla="val 3868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B41A-B30E-4C64-999E-8A8F0BEB3BBD}">
      <dsp:nvSpPr>
        <dsp:cNvPr id="0" name=""/>
        <dsp:cNvSpPr/>
      </dsp:nvSpPr>
      <dsp:spPr>
        <a:xfrm>
          <a:off x="4846245" y="716855"/>
          <a:ext cx="2523712" cy="100359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МСЭ</a:t>
          </a:r>
          <a:endParaRPr lang="ru-RU" sz="3000" kern="1200" dirty="0"/>
        </a:p>
      </dsp:txBody>
      <dsp:txXfrm>
        <a:off x="4875639" y="746249"/>
        <a:ext cx="2464924" cy="944809"/>
      </dsp:txXfrm>
    </dsp:sp>
    <dsp:sp modelId="{C68F0680-CCDE-40D5-8549-2614DC7865F4}">
      <dsp:nvSpPr>
        <dsp:cNvPr id="0" name=""/>
        <dsp:cNvSpPr/>
      </dsp:nvSpPr>
      <dsp:spPr>
        <a:xfrm>
          <a:off x="7949221" y="1218653"/>
          <a:ext cx="2839176" cy="2341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Органы  государственной власти субъекта РФ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Органы местного самоуправления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Поставщики </a:t>
          </a:r>
          <a:r>
            <a:rPr lang="ru-RU" sz="1600" kern="1200" dirty="0" err="1" smtClean="0"/>
            <a:t>соцуслуг</a:t>
          </a:r>
          <a:r>
            <a:rPr lang="ru-RU" sz="1600" kern="1200" dirty="0" smtClean="0"/>
            <a:t>, общественные организации, добровольцы и т.д.</a:t>
          </a:r>
          <a:endParaRPr lang="ru-RU" sz="1600" kern="1200" dirty="0"/>
        </a:p>
      </dsp:txBody>
      <dsp:txXfrm>
        <a:off x="8003111" y="1272543"/>
        <a:ext cx="2731396" cy="1732148"/>
      </dsp:txXfrm>
    </dsp:sp>
    <dsp:sp modelId="{BB0ECC45-D1EC-4EBA-A748-FF301A5EDFF9}">
      <dsp:nvSpPr>
        <dsp:cNvPr id="0" name=""/>
        <dsp:cNvSpPr/>
      </dsp:nvSpPr>
      <dsp:spPr>
        <a:xfrm>
          <a:off x="8580149" y="3058581"/>
          <a:ext cx="2523712" cy="100359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Иная информация</a:t>
          </a:r>
          <a:endParaRPr lang="ru-RU" sz="3000" kern="1200" dirty="0"/>
        </a:p>
      </dsp:txBody>
      <dsp:txXfrm>
        <a:off x="8609543" y="3087975"/>
        <a:ext cx="2464924" cy="944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C4F34-86FB-442F-AFE5-5A33326ACA8A}">
      <dsp:nvSpPr>
        <dsp:cNvPr id="0" name=""/>
        <dsp:cNvSpPr/>
      </dsp:nvSpPr>
      <dsp:spPr>
        <a:xfrm>
          <a:off x="858543" y="0"/>
          <a:ext cx="9730164" cy="35798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CCE30-3564-4C79-ABDB-2A14D7CEA1C3}">
      <dsp:nvSpPr>
        <dsp:cNvPr id="0" name=""/>
        <dsp:cNvSpPr/>
      </dsp:nvSpPr>
      <dsp:spPr>
        <a:xfrm>
          <a:off x="139" y="1073943"/>
          <a:ext cx="3629527" cy="14319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Подготовительный </a:t>
          </a:r>
          <a:endParaRPr lang="ru-RU" sz="3100" kern="1200" dirty="0"/>
        </a:p>
      </dsp:txBody>
      <dsp:txXfrm>
        <a:off x="70040" y="1143844"/>
        <a:ext cx="3489725" cy="1292123"/>
      </dsp:txXfrm>
    </dsp:sp>
    <dsp:sp modelId="{6024A389-F79C-40FC-8803-3D192FF1F097}">
      <dsp:nvSpPr>
        <dsp:cNvPr id="0" name=""/>
        <dsp:cNvSpPr/>
      </dsp:nvSpPr>
      <dsp:spPr>
        <a:xfrm>
          <a:off x="3908862" y="1073943"/>
          <a:ext cx="3629527" cy="14319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Основной </a:t>
          </a:r>
          <a:endParaRPr lang="ru-RU" sz="3100" kern="1200" dirty="0"/>
        </a:p>
      </dsp:txBody>
      <dsp:txXfrm>
        <a:off x="3978763" y="1143844"/>
        <a:ext cx="3489725" cy="1292123"/>
      </dsp:txXfrm>
    </dsp:sp>
    <dsp:sp modelId="{857FBE43-8595-4AA8-A48B-C6C6A573592F}">
      <dsp:nvSpPr>
        <dsp:cNvPr id="0" name=""/>
        <dsp:cNvSpPr/>
      </dsp:nvSpPr>
      <dsp:spPr>
        <a:xfrm>
          <a:off x="7817584" y="1073943"/>
          <a:ext cx="3629527" cy="14319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Завершающий </a:t>
          </a:r>
          <a:endParaRPr lang="ru-RU" sz="3100" kern="1200" dirty="0"/>
        </a:p>
      </dsp:txBody>
      <dsp:txXfrm>
        <a:off x="7887485" y="1143844"/>
        <a:ext cx="3489725" cy="1292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800D4-295A-4958-B99C-154A2C3D8612}">
      <dsp:nvSpPr>
        <dsp:cNvPr id="0" name=""/>
        <dsp:cNvSpPr/>
      </dsp:nvSpPr>
      <dsp:spPr>
        <a:xfrm rot="21300000">
          <a:off x="21754" y="1462373"/>
          <a:ext cx="7045486" cy="806814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C30390-A260-48FE-B841-6439F9FAD8A9}">
      <dsp:nvSpPr>
        <dsp:cNvPr id="0" name=""/>
        <dsp:cNvSpPr/>
      </dsp:nvSpPr>
      <dsp:spPr>
        <a:xfrm>
          <a:off x="850679" y="186578"/>
          <a:ext cx="2126698" cy="1492624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39C3F-9D00-438B-872D-E2DC319F5D91}">
      <dsp:nvSpPr>
        <dsp:cNvPr id="0" name=""/>
        <dsp:cNvSpPr/>
      </dsp:nvSpPr>
      <dsp:spPr>
        <a:xfrm>
          <a:off x="3080083" y="0"/>
          <a:ext cx="3622646" cy="156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Зависимость </a:t>
          </a:r>
          <a:endParaRPr lang="ru-RU" sz="2800" kern="1200" dirty="0"/>
        </a:p>
      </dsp:txBody>
      <dsp:txXfrm>
        <a:off x="3080083" y="0"/>
        <a:ext cx="3622646" cy="1567256"/>
      </dsp:txXfrm>
    </dsp:sp>
    <dsp:sp modelId="{693B269C-755C-4C08-A94F-F56A7F03F6CB}">
      <dsp:nvSpPr>
        <dsp:cNvPr id="0" name=""/>
        <dsp:cNvSpPr/>
      </dsp:nvSpPr>
      <dsp:spPr>
        <a:xfrm>
          <a:off x="4111617" y="2052359"/>
          <a:ext cx="2126698" cy="1492624"/>
        </a:xfrm>
        <a:prstGeom prst="upArrow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9841B-DB4B-4824-9E27-A6334C937810}">
      <dsp:nvSpPr>
        <dsp:cNvPr id="0" name=""/>
        <dsp:cNvSpPr/>
      </dsp:nvSpPr>
      <dsp:spPr>
        <a:xfrm>
          <a:off x="465832" y="2164305"/>
          <a:ext cx="3463512" cy="156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Самостоятельность </a:t>
          </a:r>
          <a:endParaRPr lang="ru-RU" sz="2800" kern="1200" dirty="0"/>
        </a:p>
      </dsp:txBody>
      <dsp:txXfrm>
        <a:off x="465832" y="2164305"/>
        <a:ext cx="3463512" cy="1567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BE747-973E-421D-9914-FD51B66A9804}">
      <dsp:nvSpPr>
        <dsp:cNvPr id="0" name=""/>
        <dsp:cNvSpPr/>
      </dsp:nvSpPr>
      <dsp:spPr>
        <a:xfrm>
          <a:off x="3715910" y="610251"/>
          <a:ext cx="4084443" cy="4084443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7A22C-8D6A-4624-AC50-42FD70272952}">
      <dsp:nvSpPr>
        <dsp:cNvPr id="0" name=""/>
        <dsp:cNvSpPr/>
      </dsp:nvSpPr>
      <dsp:spPr>
        <a:xfrm>
          <a:off x="3715910" y="610251"/>
          <a:ext cx="4084443" cy="4084443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8D0BD-14FD-4960-A9FD-CB92F33E1BE4}">
      <dsp:nvSpPr>
        <dsp:cNvPr id="0" name=""/>
        <dsp:cNvSpPr/>
      </dsp:nvSpPr>
      <dsp:spPr>
        <a:xfrm>
          <a:off x="3715910" y="610251"/>
          <a:ext cx="4084443" cy="4084443"/>
        </a:xfrm>
        <a:prstGeom prst="blockArc">
          <a:avLst>
            <a:gd name="adj1" fmla="val 3240000"/>
            <a:gd name="adj2" fmla="val 7560000"/>
            <a:gd name="adj3" fmla="val 4635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9A2F4-AF13-4DF2-AA37-18589C25B899}">
      <dsp:nvSpPr>
        <dsp:cNvPr id="0" name=""/>
        <dsp:cNvSpPr/>
      </dsp:nvSpPr>
      <dsp:spPr>
        <a:xfrm>
          <a:off x="3715910" y="610251"/>
          <a:ext cx="4084443" cy="4084443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9F288-EF37-45B4-AA95-B9840106FB67}">
      <dsp:nvSpPr>
        <dsp:cNvPr id="0" name=""/>
        <dsp:cNvSpPr/>
      </dsp:nvSpPr>
      <dsp:spPr>
        <a:xfrm>
          <a:off x="3715910" y="610251"/>
          <a:ext cx="4084443" cy="4084443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1FA37-1D2D-4393-AB6C-208D3F29FF3D}">
      <dsp:nvSpPr>
        <dsp:cNvPr id="0" name=""/>
        <dsp:cNvSpPr/>
      </dsp:nvSpPr>
      <dsp:spPr>
        <a:xfrm>
          <a:off x="4819061" y="1713402"/>
          <a:ext cx="1878140" cy="18781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Оценка </a:t>
          </a:r>
          <a:endParaRPr lang="ru-RU" sz="3100" kern="1200" dirty="0"/>
        </a:p>
      </dsp:txBody>
      <dsp:txXfrm>
        <a:off x="5094108" y="1988449"/>
        <a:ext cx="1328046" cy="1328046"/>
      </dsp:txXfrm>
    </dsp:sp>
    <dsp:sp modelId="{431491C2-2CB7-429B-ACA9-D125F17BD541}">
      <dsp:nvSpPr>
        <dsp:cNvPr id="0" name=""/>
        <dsp:cNvSpPr/>
      </dsp:nvSpPr>
      <dsp:spPr>
        <a:xfrm>
          <a:off x="4743973" y="231"/>
          <a:ext cx="2028316" cy="13146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Тело </a:t>
          </a:r>
          <a:endParaRPr lang="ru-RU" sz="2800" kern="1200" dirty="0"/>
        </a:p>
      </dsp:txBody>
      <dsp:txXfrm>
        <a:off x="5041013" y="192764"/>
        <a:ext cx="1434236" cy="929632"/>
      </dsp:txXfrm>
    </dsp:sp>
    <dsp:sp modelId="{1779429A-C4A9-4817-B927-50A4689C5874}">
      <dsp:nvSpPr>
        <dsp:cNvPr id="0" name=""/>
        <dsp:cNvSpPr/>
      </dsp:nvSpPr>
      <dsp:spPr>
        <a:xfrm>
          <a:off x="6641229" y="1378668"/>
          <a:ext cx="2028316" cy="1314698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Эмоции </a:t>
          </a:r>
          <a:endParaRPr lang="ru-RU" sz="2800" kern="1200" dirty="0"/>
        </a:p>
      </dsp:txBody>
      <dsp:txXfrm>
        <a:off x="6938269" y="1571201"/>
        <a:ext cx="1434236" cy="929632"/>
      </dsp:txXfrm>
    </dsp:sp>
    <dsp:sp modelId="{8C770CC7-1BA4-48B4-9A41-100500AD325A}">
      <dsp:nvSpPr>
        <dsp:cNvPr id="0" name=""/>
        <dsp:cNvSpPr/>
      </dsp:nvSpPr>
      <dsp:spPr>
        <a:xfrm>
          <a:off x="5916542" y="3609025"/>
          <a:ext cx="2028316" cy="1314698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Мысли (речь)</a:t>
          </a:r>
          <a:endParaRPr lang="ru-RU" sz="2800" kern="1200" dirty="0"/>
        </a:p>
      </dsp:txBody>
      <dsp:txXfrm>
        <a:off x="6213582" y="3801558"/>
        <a:ext cx="1434236" cy="929632"/>
      </dsp:txXfrm>
    </dsp:sp>
    <dsp:sp modelId="{1C073E70-8A0E-4FC9-A343-7BA04B8CA778}">
      <dsp:nvSpPr>
        <dsp:cNvPr id="0" name=""/>
        <dsp:cNvSpPr/>
      </dsp:nvSpPr>
      <dsp:spPr>
        <a:xfrm>
          <a:off x="3571405" y="3609025"/>
          <a:ext cx="2028316" cy="1314698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Близкие </a:t>
          </a:r>
          <a:endParaRPr lang="ru-RU" sz="2800" kern="1200" dirty="0"/>
        </a:p>
      </dsp:txBody>
      <dsp:txXfrm>
        <a:off x="3868445" y="3801558"/>
        <a:ext cx="1434236" cy="929632"/>
      </dsp:txXfrm>
    </dsp:sp>
    <dsp:sp modelId="{7BF6861A-3CD7-4F3E-9868-6374DACAD739}">
      <dsp:nvSpPr>
        <dsp:cNvPr id="0" name=""/>
        <dsp:cNvSpPr/>
      </dsp:nvSpPr>
      <dsp:spPr>
        <a:xfrm>
          <a:off x="2846717" y="1378668"/>
          <a:ext cx="2028316" cy="131469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Среда </a:t>
          </a:r>
          <a:endParaRPr lang="ru-RU" sz="2800" kern="1200" dirty="0"/>
        </a:p>
      </dsp:txBody>
      <dsp:txXfrm>
        <a:off x="3143757" y="1571201"/>
        <a:ext cx="1434236" cy="929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9A080-F4E2-4AC4-8355-2EE4F18C1D7B}">
      <dsp:nvSpPr>
        <dsp:cNvPr id="0" name=""/>
        <dsp:cNvSpPr/>
      </dsp:nvSpPr>
      <dsp:spPr>
        <a:xfrm>
          <a:off x="2490084" y="478417"/>
          <a:ext cx="2941801" cy="1195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/>
              <a:cs typeface="Arial"/>
            </a:rPr>
            <a:t>~ 4 недели</a:t>
          </a:r>
          <a:endParaRPr lang="ru-RU" sz="2400" kern="1200" dirty="0"/>
        </a:p>
      </dsp:txBody>
      <dsp:txXfrm>
        <a:off x="2960773" y="478417"/>
        <a:ext cx="2471112" cy="1195844"/>
      </dsp:txXfrm>
    </dsp:sp>
    <dsp:sp modelId="{98BE6266-E1B2-451B-BD55-F6EEA95B1F73}">
      <dsp:nvSpPr>
        <dsp:cNvPr id="0" name=""/>
        <dsp:cNvSpPr/>
      </dsp:nvSpPr>
      <dsp:spPr>
        <a:xfrm>
          <a:off x="2490084" y="1674261"/>
          <a:ext cx="2941801" cy="11958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последний период времени</a:t>
          </a:r>
          <a:endParaRPr lang="ru-RU" sz="2400" kern="1200" dirty="0"/>
        </a:p>
      </dsp:txBody>
      <dsp:txXfrm>
        <a:off x="2960773" y="1674261"/>
        <a:ext cx="2471112" cy="1195844"/>
      </dsp:txXfrm>
    </dsp:sp>
    <dsp:sp modelId="{09245B05-A279-43B5-B449-1B4278638407}">
      <dsp:nvSpPr>
        <dsp:cNvPr id="0" name=""/>
        <dsp:cNvSpPr/>
      </dsp:nvSpPr>
      <dsp:spPr>
        <a:xfrm>
          <a:off x="1431985" y="0"/>
          <a:ext cx="1531051" cy="11952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Когда? </a:t>
          </a:r>
          <a:endParaRPr lang="ru-RU" sz="2400" kern="1200" dirty="0"/>
        </a:p>
      </dsp:txBody>
      <dsp:txXfrm>
        <a:off x="1656202" y="175040"/>
        <a:ext cx="1082617" cy="845167"/>
      </dsp:txXfrm>
    </dsp:sp>
    <dsp:sp modelId="{2A172D7B-D090-4F51-ACF4-F52092380137}">
      <dsp:nvSpPr>
        <dsp:cNvPr id="0" name=""/>
        <dsp:cNvSpPr/>
      </dsp:nvSpPr>
      <dsp:spPr>
        <a:xfrm>
          <a:off x="6962937" y="478417"/>
          <a:ext cx="2941801" cy="11958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правильность</a:t>
          </a:r>
          <a:endParaRPr lang="ru-RU" sz="2400" kern="1200" dirty="0"/>
        </a:p>
      </dsp:txBody>
      <dsp:txXfrm>
        <a:off x="7433625" y="478417"/>
        <a:ext cx="2471112" cy="1195844"/>
      </dsp:txXfrm>
    </dsp:sp>
    <dsp:sp modelId="{9974BD39-2B66-4505-8708-5D252DE437D1}">
      <dsp:nvSpPr>
        <dsp:cNvPr id="0" name=""/>
        <dsp:cNvSpPr/>
      </dsp:nvSpPr>
      <dsp:spPr>
        <a:xfrm>
          <a:off x="6962937" y="1674261"/>
          <a:ext cx="2941801" cy="11958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регулярность</a:t>
          </a:r>
          <a:endParaRPr lang="ru-RU" sz="2400" kern="1200" dirty="0"/>
        </a:p>
      </dsp:txBody>
      <dsp:txXfrm>
        <a:off x="7433625" y="1674261"/>
        <a:ext cx="2471112" cy="1195844"/>
      </dsp:txXfrm>
    </dsp:sp>
    <dsp:sp modelId="{8C398F0F-F6D8-45E8-9559-671C94CA426C}">
      <dsp:nvSpPr>
        <dsp:cNvPr id="0" name=""/>
        <dsp:cNvSpPr/>
      </dsp:nvSpPr>
      <dsp:spPr>
        <a:xfrm>
          <a:off x="6962937" y="2870106"/>
          <a:ext cx="2941801" cy="119584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полнота</a:t>
          </a:r>
          <a:endParaRPr lang="ru-RU" sz="2400" kern="1200" dirty="0"/>
        </a:p>
      </dsp:txBody>
      <dsp:txXfrm>
        <a:off x="7433625" y="2870106"/>
        <a:ext cx="2471112" cy="1195844"/>
      </dsp:txXfrm>
    </dsp:sp>
    <dsp:sp modelId="{B38BF1C6-EBC2-491D-818C-2126D2204908}">
      <dsp:nvSpPr>
        <dsp:cNvPr id="0" name=""/>
        <dsp:cNvSpPr/>
      </dsp:nvSpPr>
      <dsp:spPr>
        <a:xfrm>
          <a:off x="6962937" y="4065951"/>
          <a:ext cx="2941801" cy="1195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нормативность</a:t>
          </a:r>
          <a:endParaRPr lang="ru-RU" sz="2400" kern="1200" dirty="0"/>
        </a:p>
      </dsp:txBody>
      <dsp:txXfrm>
        <a:off x="7433625" y="4065951"/>
        <a:ext cx="2471112" cy="1195844"/>
      </dsp:txXfrm>
    </dsp:sp>
    <dsp:sp modelId="{29DBC45E-D76B-4BD2-93DE-238FA0A5C371}">
      <dsp:nvSpPr>
        <dsp:cNvPr id="0" name=""/>
        <dsp:cNvSpPr/>
      </dsp:nvSpPr>
      <dsp:spPr>
        <a:xfrm>
          <a:off x="5827210" y="318"/>
          <a:ext cx="1531051" cy="11952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Как? </a:t>
          </a:r>
          <a:endParaRPr lang="ru-RU" sz="2400" kern="1200" dirty="0"/>
        </a:p>
      </dsp:txBody>
      <dsp:txXfrm>
        <a:off x="6051427" y="175358"/>
        <a:ext cx="1082617" cy="845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6F2A8-D65C-49B9-A92A-8663FA9882CC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E5C23-8664-49F9-8B42-80359D936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CB2BB-3F95-4C32-86FC-70A627CEDE1C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B0CA-26D3-4B5B-ADB8-E4C9071B1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DC515-C39C-475F-A674-78CF384D1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513" y="656821"/>
            <a:ext cx="7817476" cy="2833353"/>
          </a:xfrm>
        </p:spPr>
        <p:txBody>
          <a:bodyPr anchor="b">
            <a:normAutofit/>
          </a:bodyPr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D75CCD-F209-47C3-AD74-B121ABEC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075" y="4224269"/>
            <a:ext cx="8710411" cy="1561563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DDC02-F6AA-4986-B265-56E7DA50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86962-D7F9-4E46-8D9F-632D1FA7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E32FF-42D0-49FA-858A-C91313A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5155965-AFF9-4D08-BA8C-3B0F3E4628CD}"/>
              </a:ext>
            </a:extLst>
          </p:cNvPr>
          <p:cNvSpPr/>
          <p:nvPr userDrawn="1"/>
        </p:nvSpPr>
        <p:spPr>
          <a:xfrm>
            <a:off x="289998" y="202866"/>
            <a:ext cx="3818562" cy="340083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vert="horz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 СИСТЕМЫ СОЦИАЛЬНОЙ ЗАЩИТЫ ОРЕНБУРГСКОЙ ОБЛАСТИ»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309" y="2037670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492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B7B97-C205-43B6-9245-8ADE18E5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45E65D-BBF0-457B-BE31-B7E76A01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DF6A9-049D-41E7-8ECF-65C4324F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E7704-673D-4A1B-9339-2EA1B3E2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37616-1009-4A1E-BCB5-6AD8F4E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7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096D00-332A-4985-B5BA-E4D2ABB4A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B1AD1-9E14-455E-ACC9-41C5266A9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7E0D8-8B35-485D-A50A-4D7B1892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73E80-61FE-46A0-8321-5893FBBB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11F74-907E-4024-A33C-866226A9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6BEC-3C08-4D3A-83AD-7654BDE8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09" y="592428"/>
            <a:ext cx="8846713" cy="109470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C9CE0-7198-4540-B63F-89EF349D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40DB0-78C7-40CB-B3BC-19D2C0B1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21F22-FDB5-4B42-93D6-FBDCAD4C8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C4A6-7916-454E-B074-5D961CE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" y="273265"/>
            <a:ext cx="2298289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7057623" y="193183"/>
            <a:ext cx="4919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0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41687-7788-4192-92BE-E8A0D567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F3CE4-8A74-4AA7-A2EB-079E9062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4F042-84E7-4A5D-BC5C-532A853A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89DFD-1882-4D22-94D4-373116AC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98564-5D8D-4F99-AA97-39D8BF08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361C-A0C3-4DD2-B5CC-09C24A8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693" y="365125"/>
            <a:ext cx="8586106" cy="1325563"/>
          </a:xfrm>
        </p:spPr>
        <p:txBody>
          <a:bodyPr/>
          <a:lstStyle>
            <a:lvl1pPr algn="ctr">
              <a:defRPr b="1">
                <a:solidFill>
                  <a:srgbClr val="7030A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B5EAC-1A87-4E3E-952F-084844370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E955F-C089-43F9-B0DF-7B29B755F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6A8CE-25F4-4D1D-B092-F062ABE0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601AE-0274-4A56-B797-11BAC2B5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25A3E-55E9-4125-A9DC-079D5A43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6CCCD67-661F-45FB-94A8-DFF74A79A8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19" y="273265"/>
            <a:ext cx="1874567" cy="12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200650" y="212271"/>
            <a:ext cx="593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ГБУ «УМЦ </a:t>
            </a:r>
            <a:r>
              <a:rPr lang="ru-RU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системы социальной защиты Оренбургской</a:t>
            </a:r>
            <a:r>
              <a:rPr lang="ru-RU" sz="14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области»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4CCC9-11BD-4480-B553-B9B4CA38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301912-A924-4D35-B39A-7C65A126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4E6BF-55ED-4A05-8DB4-125B87B30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6D9885-D78F-4546-8A8B-6EFB9E183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C33183-ECDA-41F8-8098-8F21D9A85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06BE35-9BE5-4233-BE3B-38FB574E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8C16BD-9A62-4800-84AE-1541C6A7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F7B874-6E87-495F-8EB3-E0B8983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7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9DF5C-15E9-422F-A0FB-F5BDF2DC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8C8F1B-93FF-4AAD-B6E7-32E5C9FE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80A155-4403-4B10-9309-CFE824B4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9E6A27-A4F8-44B6-B4F2-3F5A5174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A1004E-2A9D-49AF-9AE3-66C4CB96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B27C1-2EF4-4400-8085-F5BC18B7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A1EEE-5274-4285-99E8-03C6311F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4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08242-D2A6-42EC-83C2-25B4D038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57C60-9F70-43CF-BC72-8A7B0AE1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84FE32-D0E4-49A1-B335-161E9D8A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C933F-4B66-4B3C-8161-1904108C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941C9-46C1-40F6-A798-2E291398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09D44-6EF6-468C-AB34-180A1AD8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30A80-C0FE-4E40-83A8-46DC3128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4CD38-96D1-490B-A1DF-6459EA8CD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71FF8-8F35-473E-8AD8-29B15EBD0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D51B96-20FE-4F81-A14E-69454CD9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96EC8-84A1-43EA-8CC9-CBE08738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D6A857-0C3C-4B27-B515-4EDC15A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8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22F0E-9EE8-4AE1-A8C7-2E276889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FB6D5-DBE0-47D0-B5B6-7D975F6FA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8CACA-EC05-45F5-BAD6-25534D0F2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C5F5-AF7A-4861-A040-90687EA06835}" type="datetimeFigureOut">
              <a:rPr lang="ru-RU" smtClean="0"/>
              <a:pPr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972C7-CCA9-4E1A-81E2-DAF3A7F5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03551-9C1F-4A85-8A54-7A83A0CD6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796F-FBC9-4CCC-8837-353D01EBC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23EF2-EC89-49A3-B247-2502C3495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525" y="931653"/>
            <a:ext cx="7817476" cy="32090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Деятельность экспертов по оценке нуждаемости при определении индивидуальной потребности граждан в социальном обслуживании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3281AB-E964-465D-BE8C-3A6D88EA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263" y="6072996"/>
            <a:ext cx="8926397" cy="51758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Преподаватель: Степанова Наталья Ивановна, к.ф.н., доцент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Завершающий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585" y="1578634"/>
            <a:ext cx="11240219" cy="48825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срок </a:t>
            </a:r>
            <a:r>
              <a:rPr lang="ru-RU" dirty="0" smtClean="0">
                <a:solidFill>
                  <a:srgbClr val="00B0F0"/>
                </a:solidFill>
              </a:rPr>
              <a:t>не более четырех рабочих дней </a:t>
            </a:r>
            <a:r>
              <a:rPr lang="ru-RU" dirty="0" smtClean="0"/>
              <a:t>со дня поступления первичной информации </a:t>
            </a:r>
            <a:br>
              <a:rPr lang="ru-RU" dirty="0" smtClean="0"/>
            </a:br>
            <a:r>
              <a:rPr lang="ru-RU" dirty="0" smtClean="0"/>
              <a:t>о потенциальном получателе социальных услуг определяют индивидуальную потребность гражданина в социальном обслуживании, и уровень его нуждаемости в уходе, готовят проекты ИППСУ и ДИППСУ, а также:</a:t>
            </a:r>
          </a:p>
          <a:p>
            <a:r>
              <a:rPr lang="ru-RU" dirty="0" smtClean="0"/>
              <a:t>осуществляют итоговое заполнение </a:t>
            </a:r>
            <a:r>
              <a:rPr lang="ru-RU" dirty="0" err="1" smtClean="0"/>
              <a:t>анкеты-опросника</a:t>
            </a:r>
            <a:endParaRPr lang="ru-RU" dirty="0" smtClean="0"/>
          </a:p>
          <a:p>
            <a:r>
              <a:rPr lang="ru-RU" dirty="0" smtClean="0"/>
              <a:t>формируют перечень и объем социальных услуг, включаемых в социальный пакет долговременного ухода</a:t>
            </a:r>
          </a:p>
          <a:p>
            <a:r>
              <a:rPr lang="ru-RU" dirty="0" smtClean="0"/>
              <a:t>готовят для органа государственной власти субъекта Российской Федерации в сфере социального обслуживания граждан или уполномоченной данным органом организации, не являющейся поставщиком социальных услуг, проекты решения</a:t>
            </a:r>
            <a:br>
              <a:rPr lang="ru-RU" dirty="0" smtClean="0"/>
            </a:br>
            <a:r>
              <a:rPr lang="ru-RU" dirty="0" smtClean="0"/>
              <a:t>о признании гражданина нуждающимся в социальном обслуживании, либо об отказе в социальных услугах по уходу гражданину, которому не установлен уровень нуждаемости в уходе в случае, если гражданин отказался от социального обслуживания</a:t>
            </a:r>
          </a:p>
          <a:p>
            <a:r>
              <a:rPr lang="ru-RU" dirty="0" smtClean="0"/>
              <a:t>направляют проекты решений в орган государственной власти субъекта РФ в сфере социального обслуживания граждан </a:t>
            </a:r>
            <a:br>
              <a:rPr lang="ru-RU" dirty="0" smtClean="0"/>
            </a:br>
            <a:r>
              <a:rPr lang="ru-RU" dirty="0" smtClean="0"/>
              <a:t>или уполномоченную данным органом организацию, не являющуюся поставщиком социальных услуг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880558"/>
            <a:ext cx="11317857" cy="473590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Результат определения индивидуальной потребности в социальном обслуживании: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признание гражданина нуждающимся в социальном обслуживании, в том числе в социальных услугах по уходу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установление уровня нуждаемости в уходе (первый, второй или третий)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подбор социальных услуг по уходу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Оценочная шкала </a:t>
            </a:r>
            <a:r>
              <a:rPr lang="ru-RU" dirty="0" err="1" smtClean="0"/>
              <a:t>анкеты-опросника</a:t>
            </a:r>
            <a:r>
              <a:rPr lang="ru-RU" dirty="0" smtClean="0"/>
              <a:t> (Блок В)</a:t>
            </a:r>
            <a:endParaRPr lang="ru-RU" dirty="0"/>
          </a:p>
        </p:txBody>
      </p:sp>
      <p:pic>
        <p:nvPicPr>
          <p:cNvPr id="7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15665" t="28828" r="57501" b="18321"/>
          <a:stretch>
            <a:fillRect/>
          </a:stretch>
        </p:blipFill>
        <p:spPr bwMode="auto">
          <a:xfrm>
            <a:off x="1992702" y="1725284"/>
            <a:ext cx="8566029" cy="513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177" y="592428"/>
            <a:ext cx="9376914" cy="1094704"/>
          </a:xfrm>
        </p:spPr>
        <p:txBody>
          <a:bodyPr/>
          <a:lstStyle/>
          <a:p>
            <a:r>
              <a:rPr lang="ru-RU" dirty="0" smtClean="0"/>
              <a:t>Индивидуальная жизнеспособность (ВОЗ)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14067" y="1825625"/>
            <a:ext cx="11378241" cy="46786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совокупность физических и психических способностей человека</a:t>
            </a:r>
          </a:p>
          <a:p>
            <a:pPr algn="ctr">
              <a:buNone/>
            </a:pPr>
            <a:r>
              <a:rPr lang="ru-RU" dirty="0" smtClean="0"/>
              <a:t>+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условия, в которых живет человек</a:t>
            </a:r>
          </a:p>
          <a:p>
            <a:pPr algn="ctr">
              <a:buNone/>
            </a:pPr>
            <a:r>
              <a:rPr lang="ru-RU" dirty="0" smtClean="0"/>
              <a:t>=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функциональность</a:t>
            </a:r>
          </a:p>
          <a:p>
            <a:pPr>
              <a:buNone/>
            </a:pPr>
            <a:r>
              <a:rPr lang="ru-RU" dirty="0" smtClean="0"/>
              <a:t>(от оценки дефицитов к поискам ресурсов: не терять функциональность!)</a:t>
            </a:r>
          </a:p>
          <a:p>
            <a:pPr>
              <a:buNone/>
            </a:pPr>
            <a:r>
              <a:rPr lang="ru-RU" dirty="0" smtClean="0"/>
              <a:t>Все усилия направляются на поддержку функциональности человека и профилактику ухудшения (снижения) функциональности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качества нужны?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Иметь первоклассные коммуникативные навыки (управлять беседой)</a:t>
            </a:r>
          </a:p>
          <a:p>
            <a:r>
              <a:rPr lang="ru-RU" b="1" dirty="0" smtClean="0"/>
              <a:t>Уметь располагать к себе</a:t>
            </a:r>
          </a:p>
          <a:p>
            <a:r>
              <a:rPr lang="ru-RU" dirty="0" smtClean="0"/>
              <a:t>Наблюдательность </a:t>
            </a:r>
          </a:p>
          <a:p>
            <a:r>
              <a:rPr lang="ru-RU" dirty="0" smtClean="0"/>
              <a:t>Пунктуальность</a:t>
            </a:r>
          </a:p>
          <a:p>
            <a:r>
              <a:rPr lang="ru-RU" dirty="0" smtClean="0"/>
              <a:t>Уметь работать в команде </a:t>
            </a:r>
          </a:p>
          <a:p>
            <a:r>
              <a:rPr lang="ru-RU" dirty="0" smtClean="0"/>
              <a:t>Быть </a:t>
            </a:r>
            <a:r>
              <a:rPr lang="ru-RU" dirty="0" err="1" smtClean="0"/>
              <a:t>замотивированным</a:t>
            </a:r>
            <a:endParaRPr lang="ru-RU" dirty="0" smtClean="0"/>
          </a:p>
          <a:p>
            <a:r>
              <a:rPr lang="ru-RU" dirty="0" smtClean="0"/>
              <a:t>Уметь не шаблонно мыслить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происходит оценивание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5057" y="1500996"/>
          <a:ext cx="11516264" cy="496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оцениваем?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167" y="1431985"/>
          <a:ext cx="11438626" cy="526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зависимости от посторонней помощи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Выполняет действия,</a:t>
                      </a:r>
                      <a:r>
                        <a:rPr lang="ru-RU" baseline="0" dirty="0" smtClean="0"/>
                        <a:t> соблюдая условия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Правильно (адекватно)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Регулярно (привычно)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Полностью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Нормативно (по времени)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sz="1200" dirty="0" smtClean="0"/>
                        <a:t>Всегда 0</a:t>
                      </a:r>
                      <a:r>
                        <a:rPr lang="ru-RU" sz="1200" baseline="0" dirty="0" smtClean="0"/>
                        <a:t> баллов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Выполняет действия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ИЛИ неправильно (неадекватно)</a:t>
                      </a:r>
                    </a:p>
                    <a:p>
                      <a:r>
                        <a:rPr lang="ru-RU" dirty="0" smtClean="0"/>
                        <a:t>ИЛИ нерегулярно</a:t>
                      </a:r>
                    </a:p>
                    <a:p>
                      <a:r>
                        <a:rPr lang="ru-RU" dirty="0" smtClean="0"/>
                        <a:t>ИЛИ не полностью (частично)</a:t>
                      </a:r>
                    </a:p>
                    <a:p>
                      <a:r>
                        <a:rPr lang="ru-RU" dirty="0" smtClean="0"/>
                        <a:t>ИЛИ за ненормативное время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1200" dirty="0" smtClean="0"/>
                        <a:t>Промежуточное количество баллов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может выполнять эти действия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(все четыре условия не выполняются)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200" dirty="0" smtClean="0"/>
                        <a:t>Максимальное</a:t>
                      </a:r>
                      <a:r>
                        <a:rPr lang="ru-RU" sz="1200" baseline="0" dirty="0" smtClean="0"/>
                        <a:t> количество баллов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259456" y="4934309"/>
            <a:ext cx="2518913" cy="1130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потребности в уходе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14180" y="4896928"/>
            <a:ext cx="2518913" cy="1130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Ассистирующий характер ухода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416505" y="4836543"/>
            <a:ext cx="2518913" cy="1130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Замещающий характер ухода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уровней нуждаемости </a:t>
            </a:r>
            <a:br>
              <a:rPr lang="ru-RU" dirty="0" smtClean="0"/>
            </a:br>
            <a:r>
              <a:rPr lang="ru-RU" dirty="0" smtClean="0"/>
              <a:t>в уходе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Первый уровень </a:t>
            </a:r>
            <a:r>
              <a:rPr lang="ru-RU" dirty="0" smtClean="0"/>
              <a:t>нуждаемости в уходе устанавливается при суммарном количестве баллов от 15,5 до 26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Второй уровень </a:t>
            </a:r>
            <a:r>
              <a:rPr lang="ru-RU" dirty="0" smtClean="0"/>
              <a:t>нуждаемости в уходе устанавливается при суммарном количестве баллов от 26,5 до 35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Третий уровень </a:t>
            </a:r>
            <a:r>
              <a:rPr lang="ru-RU" dirty="0" smtClean="0"/>
              <a:t>нуждаемости в уходе устанавливается при суммарном количестве баллов от 35,5 до 55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При суммарном количестве баллов от 0 до 15 гражданину не устанавливается уровень нуждаемости в уходе и не назначаются социальные услуги по уходу, включаемые в социальный пакет долговременного ухода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716657"/>
            <a:ext cx="11317857" cy="489980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Подбор социальных услуг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Параметры, которые учитываются при подборе социальных услуг: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Характер ухода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Периодичность ухода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Интенсивность ухода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Продолжительность ухода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Время предоставления ухода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График предоставления социальных услуг по уходу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716657"/>
            <a:ext cx="11317857" cy="48998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Определение индивидуальной потребности в уходе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Эксперт по оценке нуждаемости:</a:t>
            </a:r>
          </a:p>
          <a:p>
            <a:r>
              <a:rPr lang="ru-RU" dirty="0" smtClean="0"/>
              <a:t>сотрудник территориального координационного центра (ТКЦ)</a:t>
            </a:r>
          </a:p>
          <a:p>
            <a:r>
              <a:rPr lang="ru-RU" dirty="0" smtClean="0"/>
              <a:t>использует </a:t>
            </a:r>
            <a:r>
              <a:rPr lang="ru-RU" dirty="0" err="1" smtClean="0"/>
              <a:t>анкету-опросник</a:t>
            </a:r>
            <a:r>
              <a:rPr lang="ru-RU" dirty="0" smtClean="0"/>
              <a:t> для определения индивидуальной потребности в уходе</a:t>
            </a:r>
          </a:p>
          <a:p>
            <a:r>
              <a:rPr lang="ru-RU" dirty="0" smtClean="0"/>
              <a:t>готовит документы для признания нуждаемости в социальном обслуживании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8\Downloads\f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345" y="4528868"/>
            <a:ext cx="2329132" cy="23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2165230"/>
            <a:ext cx="11317857" cy="4451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Приоритет при подборе социальных услуг и выборе их формы: организация ухода в привычной для человека среде (дома, в семье) </a:t>
            </a:r>
            <a:r>
              <a:rPr lang="ru-RU" sz="3200" i="1" dirty="0" smtClean="0"/>
              <a:t>(с учетом обстоятельств и условий жизни)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А. Определение индивидуальной потребности в уходе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Б. Подбор социальных услуг по уходу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В. Составление ИППСУ и ДИППСУ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958196"/>
            <a:ext cx="11317857" cy="46582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индивидуальной программе указывается: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форма (формы) социального обслуживания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виды, объем, периодичность, условия и сроки предоставления социальных услуг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мероприятия по социальному сопровождению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перечень рекомендуемых поставщиков социальных услуг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958196"/>
            <a:ext cx="11317857" cy="46582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Дополнение к индивидуальной программе </a:t>
            </a:r>
            <a:r>
              <a:rPr lang="ru-RU" dirty="0" smtClean="0"/>
              <a:t>– документ, составляемый для гражданина, которому при определении индивидуальной потребности в социальном обслуживании, в том числе в социальных услугах по уходу, установлен первый, второй или третий уровень нуждаемости в уходе.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Типовая модель СДУ за гражданами пожилого возраста и инвалидами, нуждающимися в уходе </a:t>
            </a:r>
          </a:p>
          <a:p>
            <a:pPr>
              <a:buNone/>
            </a:pPr>
            <a:r>
              <a:rPr lang="ru-RU" sz="2000" dirty="0" smtClean="0"/>
              <a:t>(утверждена Приказом Министерства труда и социальной защиты РФ от 27 декабря 2023 г. № 895)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958196"/>
            <a:ext cx="11317857" cy="4658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дополнении к индивидуальной программе указывается: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уровень нуждаемости гражданина в уходе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объем социального пакета долговременного ухода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условия его предоставления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перечень включенных в него социальных услуг по уходу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Граждане, нуждающиеся в уходе, и их близкие могут участвовать в составлении ИППСУ и ДИППСУ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!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ИППСУ и ДИППСУ имеют </a:t>
            </a:r>
            <a:r>
              <a:rPr lang="ru-RU" i="1" dirty="0" smtClean="0">
                <a:solidFill>
                  <a:srgbClr val="0070C0"/>
                </a:solidFill>
              </a:rPr>
              <a:t>рекомендательный</a:t>
            </a:r>
            <a:r>
              <a:rPr lang="ru-RU" i="1" dirty="0" smtClean="0"/>
              <a:t> характер для </a:t>
            </a:r>
            <a:r>
              <a:rPr lang="ru-RU" b="1" i="1" dirty="0" smtClean="0"/>
              <a:t>гражданина или его законного представителя</a:t>
            </a:r>
            <a:r>
              <a:rPr lang="ru-RU" i="1" dirty="0" smtClean="0"/>
              <a:t>, </a:t>
            </a:r>
            <a:r>
              <a:rPr lang="ru-RU" i="1" dirty="0" smtClean="0">
                <a:solidFill>
                  <a:srgbClr val="C00000"/>
                </a:solidFill>
              </a:rPr>
              <a:t>обязательный </a:t>
            </a:r>
            <a:r>
              <a:rPr lang="ru-RU" i="1" dirty="0" smtClean="0"/>
              <a:t>характер для </a:t>
            </a:r>
            <a:r>
              <a:rPr lang="ru-RU" b="1" i="1" dirty="0" smtClean="0"/>
              <a:t>поставщика социальных услуг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Предоставление социальных услуг по уходу и социальное сопровождение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Социальные услуги по уходу могут предоставлять включенные в региональный реестр поставщиков:</a:t>
            </a:r>
          </a:p>
          <a:p>
            <a:r>
              <a:rPr lang="ru-RU" dirty="0" smtClean="0"/>
              <a:t>государственные поставщики социальных услуг</a:t>
            </a:r>
          </a:p>
          <a:p>
            <a:r>
              <a:rPr lang="ru-RU" dirty="0" smtClean="0"/>
              <a:t>некоммерческие организации</a:t>
            </a:r>
          </a:p>
          <a:p>
            <a:r>
              <a:rPr lang="ru-RU" dirty="0" smtClean="0"/>
              <a:t>коммерческие организации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Кто занимается предоставлением социальных услуг по уходу и их организацией?</a:t>
            </a:r>
          </a:p>
          <a:p>
            <a:r>
              <a:rPr lang="ru-RU" dirty="0" smtClean="0"/>
              <a:t>Помощник по уходу</a:t>
            </a:r>
          </a:p>
          <a:p>
            <a:r>
              <a:rPr lang="ru-RU" dirty="0" smtClean="0"/>
              <a:t>Организатор ухода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Предоставление социальных услуг по уходу и социальное сопровождение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При оказании ухода помощник по уходу:</a:t>
            </a:r>
          </a:p>
          <a:p>
            <a:r>
              <a:rPr lang="ru-RU" dirty="0" smtClean="0"/>
              <a:t>обеспечивает гражданину безопасность, надлежащий уход и условия, поддерживает его жизнедеятельность</a:t>
            </a:r>
          </a:p>
          <a:p>
            <a:r>
              <a:rPr lang="ru-RU" dirty="0" smtClean="0"/>
              <a:t>использует в общении с гражданами альтернативную и дополнительную коммуникацию (при необходимости)</a:t>
            </a:r>
          </a:p>
          <a:p>
            <a:r>
              <a:rPr lang="ru-RU" dirty="0" smtClean="0"/>
              <a:t>применяет при  обеспечении ухода технические средства реабилитации и средства ухода (при необходимости)</a:t>
            </a:r>
          </a:p>
          <a:p>
            <a:r>
              <a:rPr lang="ru-RU" dirty="0" smtClean="0"/>
              <a:t>Побуждает гражданина к поддержанию двигательной и социальной активности, </a:t>
            </a:r>
            <a:r>
              <a:rPr lang="ru-RU" smtClean="0"/>
              <a:t>посильной занятости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Предоставление социальных услуг по уходу и социальное сопровождение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Дневник ухода включает:</a:t>
            </a:r>
          </a:p>
          <a:p>
            <a:r>
              <a:rPr lang="ru-RU" dirty="0" smtClean="0"/>
              <a:t>основные цели ухода</a:t>
            </a:r>
          </a:p>
          <a:p>
            <a:r>
              <a:rPr lang="ru-RU" dirty="0" smtClean="0"/>
              <a:t>перечень медицинских рекомендаций</a:t>
            </a:r>
          </a:p>
          <a:p>
            <a:r>
              <a:rPr lang="ru-RU" dirty="0" smtClean="0"/>
              <a:t>индивидуальные особенности гражданина (отношения, предпочтения, привычки)</a:t>
            </a:r>
          </a:p>
          <a:p>
            <a:r>
              <a:rPr lang="ru-RU" dirty="0" smtClean="0"/>
              <a:t>график работы помощников по уходу</a:t>
            </a:r>
          </a:p>
          <a:p>
            <a:r>
              <a:rPr lang="ru-RU" dirty="0" smtClean="0"/>
              <a:t>план-отчет предоставления социальных услуг по уходу, включенных в социальный пакет долговременного ухода</a:t>
            </a:r>
          </a:p>
          <a:p>
            <a:r>
              <a:rPr lang="ru-RU" dirty="0" smtClean="0"/>
              <a:t>формы листов наблюдения за состояние гражданина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Отчет о предоставлении социальных услуг по уходу</a:t>
            </a:r>
            <a:r>
              <a:rPr lang="ru-RU" dirty="0" smtClean="0"/>
              <a:t>, включенных в социальный пакет долговременного ухода. Предоставляемых гражданину бесплатно в форме социального обслуживания на дому:</a:t>
            </a:r>
          </a:p>
          <a:p>
            <a:r>
              <a:rPr lang="ru-RU" dirty="0" smtClean="0"/>
              <a:t>заполняется ежемесячно всеми помощниками по уходу, задействованными в предоставлении данных услуг</a:t>
            </a:r>
          </a:p>
          <a:p>
            <a:r>
              <a:rPr lang="ru-RU" dirty="0" smtClean="0"/>
              <a:t>передается организатору ухода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Предоставление социальных услуг по уходу и социальное сопровождение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03694" y="183425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Организатор ухода осуществляет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подбор помощников по уходу, инструктаж, координацию и контроль деятельности </a:t>
            </a:r>
          </a:p>
          <a:p>
            <a:r>
              <a:rPr lang="ru-RU" dirty="0" smtClean="0"/>
              <a:t>обеспечение помощников по уходу средствами индивидуальной защиты и вспомогательными средствами, облегчающими осуществление ухода</a:t>
            </a:r>
          </a:p>
          <a:p>
            <a:r>
              <a:rPr lang="ru-RU" dirty="0" smtClean="0"/>
              <a:t>прием и рассмотрение жалоб и заявлений, принятие мер к разрешению конфликтных ситуаций и устранение выявленных нарушений</a:t>
            </a:r>
          </a:p>
          <a:p>
            <a:r>
              <a:rPr lang="ru-RU" dirty="0" smtClean="0"/>
              <a:t>о</a:t>
            </a:r>
            <a:r>
              <a:rPr lang="ru-RU" smtClean="0"/>
              <a:t>бращение </a:t>
            </a:r>
            <a:r>
              <a:rPr lang="ru-RU" dirty="0" smtClean="0"/>
              <a:t>в ТКЦ для рассмотрения вопроса о пересмотре ДИППСУ при поступлении от помощника по уходу информации об ухудшении условий жизни или состояния 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Предоставление социальных услуг по уходу и социальное сопровождение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03694" y="2087592"/>
            <a:ext cx="10515600" cy="4097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Поставщик социальных услуг (кроме предоставления услуг по уходу) оказывает содействие гражданам, нуждающимся в уходе, в предоставлении медицинской, психологической, педагогической, юридической, социальной помощи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СОЦИАЛЬНОЕ СОПРОВОЖДЕНИЕ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5503652" y="3786996"/>
            <a:ext cx="914400" cy="914400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Предоставление социальных услуг по уходу и социальное сопровождение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1935" y="177386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Социальное сопровождение </a:t>
            </a:r>
            <a:r>
              <a:rPr lang="ru-RU" dirty="0" smtClean="0"/>
              <a:t>– это содействие:</a:t>
            </a:r>
          </a:p>
          <a:p>
            <a:r>
              <a:rPr lang="ru-RU" dirty="0" smtClean="0"/>
              <a:t>в предоставлении бесплатной медицинской помощи всех видов на дому или в медицинских организациях</a:t>
            </a:r>
          </a:p>
          <a:p>
            <a:r>
              <a:rPr lang="ru-RU" dirty="0" smtClean="0"/>
              <a:t>в бесплатном предоставлении необходимых лекарственных средств (для граждан, имеющих право на их получение)</a:t>
            </a:r>
          </a:p>
          <a:p>
            <a:r>
              <a:rPr lang="ru-RU" dirty="0" smtClean="0"/>
              <a:t>в получении психологической, педагогической, юридической помощи</a:t>
            </a:r>
          </a:p>
          <a:p>
            <a:r>
              <a:rPr lang="ru-RU" dirty="0" smtClean="0"/>
              <a:t>в получении социальной помощи, не относящейся к социальным услугам</a:t>
            </a:r>
          </a:p>
          <a:p>
            <a:r>
              <a:rPr lang="ru-RU" dirty="0" smtClean="0"/>
              <a:t>в получении услуг реабилитации и </a:t>
            </a:r>
            <a:r>
              <a:rPr lang="ru-RU" dirty="0" err="1" smtClean="0"/>
              <a:t>абилитации</a:t>
            </a:r>
            <a:r>
              <a:rPr lang="ru-RU" dirty="0" smtClean="0"/>
              <a:t> (для граждан, имеющих право на их получение)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68" y="540669"/>
            <a:ext cx="8846713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Признание нуждаемости в социальном обслуживании, в том числе в социальных услугах по уходу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716657"/>
            <a:ext cx="11317857" cy="48998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Определение индивидуальной потребности в социальном обслуживании включает: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оценку нужд и потребностей, обстоятельств и состояния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заключение о наличии или отсутствии обстоятельств, которые ухудшают или могут ухудшить условия жизни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заключение о нуждаемости в социальном обслуживании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заключение об уровне нуждаемости, рекомендуемый объем социального пакета долговременного ухода и условия его предоставления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подбор гражданину социальных услуг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проектов ИППСУ и дополнения к ИППСУ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8\Desktop\ГОСЗАДАНИЕ НА 2023 год\ранняя помощь\материал к лекциям\Лекции\кар 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13" y="1928802"/>
            <a:ext cx="11051833" cy="273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Межведомственное взаимодействие в СДУ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7419" y="1794294"/>
          <a:ext cx="11585275" cy="47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188" y="701556"/>
            <a:ext cx="858610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Признание нуждаемости в социальном обслуживании, в том числе в социальных услугах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934974" y="2268746"/>
            <a:ext cx="5418826" cy="42528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Анкета-опросник</a:t>
            </a:r>
            <a:r>
              <a:rPr lang="ru-RU" dirty="0" smtClean="0"/>
              <a:t> – инструмент для определения нуждаемости</a:t>
            </a:r>
          </a:p>
          <a:p>
            <a:r>
              <a:rPr lang="ru-RU" dirty="0" smtClean="0"/>
              <a:t>помогает оценить проблемы, потребности, обстоятельства жизни, состояние человека</a:t>
            </a:r>
          </a:p>
          <a:p>
            <a:r>
              <a:rPr lang="ru-RU" dirty="0" smtClean="0"/>
              <a:t>включает оценочную шкалу индивидуальной потребности и назначения услуг</a:t>
            </a:r>
          </a:p>
          <a:p>
            <a:r>
              <a:rPr lang="ru-RU" dirty="0" smtClean="0"/>
              <a:t>документ, на основании которого принимается решение о признании нуждаемости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 l="13104" t="15709" r="55014" b="5945"/>
          <a:stretch>
            <a:fillRect/>
          </a:stretch>
        </p:blipFill>
        <p:spPr bwMode="auto">
          <a:xfrm>
            <a:off x="636389" y="2035834"/>
            <a:ext cx="4996660" cy="412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05178" y="609680"/>
            <a:ext cx="9394165" cy="14779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определения индивидуальной потребности гражданина в социальном обслуживании, в том числе в социальных услугах по уходу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45057" y="2597150"/>
          <a:ext cx="11447252" cy="357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561" y="1825625"/>
            <a:ext cx="11481759" cy="467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срок </a:t>
            </a:r>
            <a:r>
              <a:rPr lang="ru-RU" dirty="0" smtClean="0">
                <a:solidFill>
                  <a:srgbClr val="00B0F0"/>
                </a:solidFill>
              </a:rPr>
              <a:t>не более двух рабочих дней </a:t>
            </a:r>
            <a:r>
              <a:rPr lang="ru-RU" dirty="0" smtClean="0"/>
              <a:t>со дня поступления первичной информации о потенциальном получателе социальных услуг:</a:t>
            </a:r>
          </a:p>
          <a:p>
            <a:r>
              <a:rPr lang="ru-RU" dirty="0" smtClean="0"/>
              <a:t>обрабатывают информацию о гражданине и его ближайшем окружении, осуществляют предварительное заполнение </a:t>
            </a:r>
            <a:r>
              <a:rPr lang="ru-RU" dirty="0" err="1" smtClean="0"/>
              <a:t>анкеты-опросника</a:t>
            </a:r>
            <a:endParaRPr lang="ru-RU" dirty="0" smtClean="0"/>
          </a:p>
          <a:p>
            <a:r>
              <a:rPr lang="ru-RU" dirty="0" smtClean="0"/>
              <a:t>формируют предварительные выводы о потребностях и нуждах, обстоятельствах и состоянии гражданина</a:t>
            </a:r>
          </a:p>
          <a:p>
            <a:r>
              <a:rPr lang="ru-RU" dirty="0" smtClean="0"/>
              <a:t>готовят визит к гражданину в случае, если у него выявлены обстоятельства, которые ухудшают или могут ухудшить условия жизнедеятельности;</a:t>
            </a:r>
          </a:p>
          <a:p>
            <a:r>
              <a:rPr lang="ru-RU" dirty="0" smtClean="0"/>
              <a:t>готовят проект решения об отказе в социальном обслуживании в случае, если у гражданина отсутствуют обстоятельства, которые ухудшают или могут ухудшить условия жизнедеятельности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9219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срок </a:t>
            </a:r>
            <a:r>
              <a:rPr lang="ru-RU" dirty="0" smtClean="0">
                <a:solidFill>
                  <a:srgbClr val="00B0F0"/>
                </a:solidFill>
              </a:rPr>
              <a:t>не более трех рабочих дней </a:t>
            </a:r>
            <a:r>
              <a:rPr lang="ru-RU" dirty="0" smtClean="0"/>
              <a:t>осуществляют визит к гражданину, в ходе которого определяют его индивидуальную потребность в социальном обслуживании</a:t>
            </a:r>
          </a:p>
          <a:p>
            <a:r>
              <a:rPr lang="ru-RU" dirty="0" smtClean="0"/>
              <a:t>1) актуализируют информацию о гражданине, проводят оценку индивидуальной потребности в социальном обслуживании</a:t>
            </a:r>
          </a:p>
          <a:p>
            <a:r>
              <a:rPr lang="ru-RU" dirty="0" smtClean="0"/>
              <a:t>2) делают выводы о потребностях и нуждах, обстоятельствах и состоянии гражданина</a:t>
            </a:r>
          </a:p>
          <a:p>
            <a:r>
              <a:rPr lang="ru-RU" dirty="0" smtClean="0"/>
              <a:t>3) формируют заключение о нуждаемости гражданина в социальном обслуживании, о форме социального обслуживания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оценки зависимости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Единственный критерий, по которому можно определить, в каком объеме и какую именно помощь должен получать гражданин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924354" y="2984740"/>
          <a:ext cx="7088995" cy="373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1441</Words>
  <Application>Microsoft Office PowerPoint</Application>
  <PresentationFormat>Широкоэкранный</PresentationFormat>
  <Paragraphs>204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Тема Office</vt:lpstr>
      <vt:lpstr>Деятельность экспертов по оценке нуждаемости при определении индивидуальной потребности граждан в социальном обслуживании</vt:lpstr>
      <vt:lpstr>Признание нуждаемости в социальном обслуживании, в том числе в социальных услугах по уходу</vt:lpstr>
      <vt:lpstr>Признание нуждаемости в социальном обслуживании, в том числе в социальных услугах по уходу</vt:lpstr>
      <vt:lpstr>Межведомственное взаимодействие в СДУ</vt:lpstr>
      <vt:lpstr>Признание нуждаемости в социальном обслуживании, в том числе в социальных услугах</vt:lpstr>
      <vt:lpstr>Этапы определения индивидуальной потребности гражданина в социальном обслуживании, в том числе в социальных услугах по уходу</vt:lpstr>
      <vt:lpstr>Подготовительный этап </vt:lpstr>
      <vt:lpstr>Основной этап</vt:lpstr>
      <vt:lpstr>Проведение оценки зависимости </vt:lpstr>
      <vt:lpstr>Завершающий этап</vt:lpstr>
      <vt:lpstr>Признание нуждаемости в социальном обслуживании, в том числе в социальных услугах по уходу</vt:lpstr>
      <vt:lpstr>Оценочная шкала анкеты-опросника (Блок В)</vt:lpstr>
      <vt:lpstr>Индивидуальная жизнеспособность (ВОЗ)</vt:lpstr>
      <vt:lpstr>Какие качества нужны?</vt:lpstr>
      <vt:lpstr>Как происходит оценивание </vt:lpstr>
      <vt:lpstr>Что оцениваем?</vt:lpstr>
      <vt:lpstr>Определение зависимости от посторонней помощи</vt:lpstr>
      <vt:lpstr>Определение уровней нуждаемости  в уходе</vt:lpstr>
      <vt:lpstr>Признание нуждаемости в социальном обслуживании, в том числе в социальных услугах по уходу</vt:lpstr>
      <vt:lpstr>Признание нуждаемости в социальном обслуживании, в том числе в социальных услугах по уходу</vt:lpstr>
      <vt:lpstr>Признание нуждаемости в социальном обслуживании, в том числе в социальных услугах по уходу</vt:lpstr>
      <vt:lpstr>Признание нуждаемости в социальном обслуживании, в том числе в социальных услугах по уходу</vt:lpstr>
      <vt:lpstr>Признание нуждаемости в социальном обслуживании, в том числе в социальных услугах по уходу</vt:lpstr>
      <vt:lpstr>Предоставление социальных услуг по уходу и социальное сопровождение</vt:lpstr>
      <vt:lpstr>Предоставление социальных услуг по уходу и социальное сопровождение</vt:lpstr>
      <vt:lpstr>Предоставление социальных услуг по уходу и социальное сопровождение</vt:lpstr>
      <vt:lpstr>Предоставление социальных услуг по уходу и социальное сопровождение</vt:lpstr>
      <vt:lpstr>Предоставление социальных услуг по уходу и социальное сопровождение</vt:lpstr>
      <vt:lpstr>Предоставление социальных услуг по уходу и социальное сопровождение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Вайсбек</dc:creator>
  <cp:lastModifiedBy>УМЦ</cp:lastModifiedBy>
  <cp:revision>268</cp:revision>
  <dcterms:created xsi:type="dcterms:W3CDTF">2022-02-02T06:57:51Z</dcterms:created>
  <dcterms:modified xsi:type="dcterms:W3CDTF">2024-07-09T10:48:40Z</dcterms:modified>
</cp:coreProperties>
</file>